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quickStyle13.xml" ContentType="application/vnd.openxmlformats-officedocument.drawingml.diagramStyl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layout13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layout11.xml" ContentType="application/vnd.openxmlformats-officedocument.drawingml.diagram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22"/>
  </p:notesMasterIdLst>
  <p:sldIdLst>
    <p:sldId id="336" r:id="rId2"/>
    <p:sldId id="340" r:id="rId3"/>
    <p:sldId id="341" r:id="rId4"/>
    <p:sldId id="339" r:id="rId5"/>
    <p:sldId id="342" r:id="rId6"/>
    <p:sldId id="349" r:id="rId7"/>
    <p:sldId id="352" r:id="rId8"/>
    <p:sldId id="351" r:id="rId9"/>
    <p:sldId id="350" r:id="rId10"/>
    <p:sldId id="286" r:id="rId11"/>
    <p:sldId id="314" r:id="rId12"/>
    <p:sldId id="318" r:id="rId13"/>
    <p:sldId id="359" r:id="rId14"/>
    <p:sldId id="319" r:id="rId15"/>
    <p:sldId id="324" r:id="rId16"/>
    <p:sldId id="326" r:id="rId17"/>
    <p:sldId id="327" r:id="rId18"/>
    <p:sldId id="353" r:id="rId19"/>
    <p:sldId id="320" r:id="rId20"/>
    <p:sldId id="287" r:id="rId21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81" autoAdjust="0"/>
    <p:restoredTop sz="94676" autoAdjust="0"/>
  </p:normalViewPr>
  <p:slideViewPr>
    <p:cSldViewPr>
      <p:cViewPr varScale="1">
        <p:scale>
          <a:sx n="86" d="100"/>
          <a:sy n="86" d="100"/>
        </p:scale>
        <p:origin x="-109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hyperlink" Target="consultantplus://offline/ref=D30CA40931E7635C7DF8A8E6A29C3045747C1A2544F2D068B2686CF213MFeEL" TargetMode="External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hyperlink" Target="consultantplus://offline/ref=D30CA40931E7635C7DF8A8E6A29C3045747C1A2544F2D068B2686CF213MFeEL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2DBC81-E474-4154-953B-0DBF4EC1E2CE}" type="doc">
      <dgm:prSet loTypeId="urn:microsoft.com/office/officeart/2005/8/layout/vList2" loCatId="list" qsTypeId="urn:microsoft.com/office/officeart/2005/8/quickstyle/3d1" qsCatId="3D" csTypeId="urn:microsoft.com/office/officeart/2005/8/colors/colorful1#1" csCatId="colorful"/>
      <dgm:spPr/>
      <dgm:t>
        <a:bodyPr/>
        <a:lstStyle/>
        <a:p>
          <a:endParaRPr lang="ru-RU"/>
        </a:p>
      </dgm:t>
    </dgm:pt>
    <dgm:pt modelId="{17494C9E-E405-46FC-9CBC-CA7388CD88AD}">
      <dgm:prSet/>
      <dgm:spPr/>
      <dgm:t>
        <a:bodyPr/>
        <a:lstStyle/>
        <a:p>
          <a:pPr rtl="0"/>
          <a:r>
            <a:rPr lang="ru-RU" b="1" dirty="0" smtClean="0">
              <a:latin typeface="Times New Roman" pitchFamily="18" charset="0"/>
              <a:cs typeface="Times New Roman" pitchFamily="18" charset="0"/>
            </a:rPr>
            <a:t>Административные комиссии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EC416768-62EA-4C7D-BE19-69819881BD41}" type="parTrans" cxnId="{CF04D29B-F56D-4B36-976F-3DE590CADB35}">
      <dgm:prSet/>
      <dgm:spPr/>
      <dgm:t>
        <a:bodyPr/>
        <a:lstStyle/>
        <a:p>
          <a:endParaRPr lang="ru-RU"/>
        </a:p>
      </dgm:t>
    </dgm:pt>
    <dgm:pt modelId="{C28CA4B7-45CB-4FA8-920D-AF42F781C46C}" type="sibTrans" cxnId="{CF04D29B-F56D-4B36-976F-3DE590CADB35}">
      <dgm:prSet/>
      <dgm:spPr/>
      <dgm:t>
        <a:bodyPr/>
        <a:lstStyle/>
        <a:p>
          <a:endParaRPr lang="ru-RU"/>
        </a:p>
      </dgm:t>
    </dgm:pt>
    <dgm:pt modelId="{42CFBF5F-0515-4F1D-BC14-07C8A2DBF5F5}" type="pres">
      <dgm:prSet presAssocID="{B22DBC81-E474-4154-953B-0DBF4EC1E2C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07FCD5-E9D6-456E-866B-F5D1D5909AA0}" type="pres">
      <dgm:prSet presAssocID="{17494C9E-E405-46FC-9CBC-CA7388CD88AD}" presName="parentText" presStyleLbl="node1" presStyleIdx="0" presStyleCnt="1" custLinFactNeighborX="-2151" custLinFactNeighborY="-21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D18EE2-D906-4CF9-B8BF-1A19079F3758}" type="presOf" srcId="{17494C9E-E405-46FC-9CBC-CA7388CD88AD}" destId="{1207FCD5-E9D6-456E-866B-F5D1D5909AA0}" srcOrd="0" destOrd="0" presId="urn:microsoft.com/office/officeart/2005/8/layout/vList2"/>
    <dgm:cxn modelId="{E2EA12BF-FC1B-4419-B50F-3E27605DDFDD}" type="presOf" srcId="{B22DBC81-E474-4154-953B-0DBF4EC1E2CE}" destId="{42CFBF5F-0515-4F1D-BC14-07C8A2DBF5F5}" srcOrd="0" destOrd="0" presId="urn:microsoft.com/office/officeart/2005/8/layout/vList2"/>
    <dgm:cxn modelId="{CF04D29B-F56D-4B36-976F-3DE590CADB35}" srcId="{B22DBC81-E474-4154-953B-0DBF4EC1E2CE}" destId="{17494C9E-E405-46FC-9CBC-CA7388CD88AD}" srcOrd="0" destOrd="0" parTransId="{EC416768-62EA-4C7D-BE19-69819881BD41}" sibTransId="{C28CA4B7-45CB-4FA8-920D-AF42F781C46C}"/>
    <dgm:cxn modelId="{DD17052C-F1C4-4D3F-BA70-6B80763D5796}" type="presParOf" srcId="{42CFBF5F-0515-4F1D-BC14-07C8A2DBF5F5}" destId="{1207FCD5-E9D6-456E-866B-F5D1D5909AA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B81C799-7137-49A1-904B-FDB5AF20E3A2}" type="doc">
      <dgm:prSet loTypeId="urn:microsoft.com/office/officeart/2005/8/layout/lProcess3" loCatId="process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40D5B1BD-8169-4A0A-BD4A-008F283BCA97}">
      <dgm:prSet/>
      <dgm:spPr/>
      <dgm:t>
        <a:bodyPr/>
        <a:lstStyle/>
        <a:p>
          <a:pPr rtl="0"/>
          <a:r>
            <a:rPr lang="ru-RU" dirty="0" smtClean="0"/>
            <a:t>П</a:t>
          </a:r>
          <a:endParaRPr lang="ru-RU" dirty="0"/>
        </a:p>
      </dgm:t>
    </dgm:pt>
    <dgm:pt modelId="{526F5F9C-EFB4-4B88-857D-181261795C75}" type="parTrans" cxnId="{EDC706FA-765B-4639-B32C-C87776AF0608}">
      <dgm:prSet/>
      <dgm:spPr/>
      <dgm:t>
        <a:bodyPr/>
        <a:lstStyle/>
        <a:p>
          <a:endParaRPr lang="ru-RU"/>
        </a:p>
      </dgm:t>
    </dgm:pt>
    <dgm:pt modelId="{30ECA201-3078-4D84-9FCB-ECF7A06C1227}" type="sibTrans" cxnId="{EDC706FA-765B-4639-B32C-C87776AF0608}">
      <dgm:prSet/>
      <dgm:spPr/>
      <dgm:t>
        <a:bodyPr/>
        <a:lstStyle/>
        <a:p>
          <a:endParaRPr lang="ru-RU"/>
        </a:p>
      </dgm:t>
    </dgm:pt>
    <dgm:pt modelId="{1DD3F85E-1D51-4510-A233-9007333AE095}">
      <dgm:prSet/>
      <dgm:spPr/>
      <dgm:t>
        <a:bodyPr/>
        <a:lstStyle/>
        <a:p>
          <a:pPr rtl="0"/>
          <a:r>
            <a:rPr lang="ru-RU" dirty="0" smtClean="0"/>
            <a:t>О</a:t>
          </a:r>
          <a:endParaRPr lang="ru-RU" dirty="0"/>
        </a:p>
      </dgm:t>
    </dgm:pt>
    <dgm:pt modelId="{126F2BC3-D883-49A5-BF48-7860F4A50CA1}" type="parTrans" cxnId="{94022AAA-81BD-4DAB-9ED7-E614A7D34217}">
      <dgm:prSet/>
      <dgm:spPr/>
      <dgm:t>
        <a:bodyPr/>
        <a:lstStyle/>
        <a:p>
          <a:endParaRPr lang="ru-RU"/>
        </a:p>
      </dgm:t>
    </dgm:pt>
    <dgm:pt modelId="{E359CBBE-81A7-48ED-A0A9-E76F3A7D16CA}" type="sibTrans" cxnId="{94022AAA-81BD-4DAB-9ED7-E614A7D34217}">
      <dgm:prSet/>
      <dgm:spPr/>
      <dgm:t>
        <a:bodyPr/>
        <a:lstStyle/>
        <a:p>
          <a:endParaRPr lang="ru-RU"/>
        </a:p>
      </dgm:t>
    </dgm:pt>
    <dgm:pt modelId="{6FFAA381-1274-4D13-A14E-A48114E35C04}">
      <dgm:prSet/>
      <dgm:spPr/>
      <dgm:t>
        <a:bodyPr/>
        <a:lstStyle/>
        <a:p>
          <a:pPr rtl="0"/>
          <a:r>
            <a:rPr lang="ru-RU" dirty="0" smtClean="0"/>
            <a:t>Н</a:t>
          </a:r>
          <a:endParaRPr lang="ru-RU" dirty="0"/>
        </a:p>
      </dgm:t>
    </dgm:pt>
    <dgm:pt modelId="{9BB506F6-A3B7-4DEE-AE88-8010A1B22C32}" type="parTrans" cxnId="{DFBCC22F-1509-4E1D-8D25-D1742F7287A2}">
      <dgm:prSet/>
      <dgm:spPr/>
      <dgm:t>
        <a:bodyPr/>
        <a:lstStyle/>
        <a:p>
          <a:endParaRPr lang="ru-RU"/>
        </a:p>
      </dgm:t>
    </dgm:pt>
    <dgm:pt modelId="{E5850443-0E53-4F4F-9F13-BEA86E2CC329}" type="sibTrans" cxnId="{DFBCC22F-1509-4E1D-8D25-D1742F7287A2}">
      <dgm:prSet/>
      <dgm:spPr/>
      <dgm:t>
        <a:bodyPr/>
        <a:lstStyle/>
        <a:p>
          <a:endParaRPr lang="ru-RU"/>
        </a:p>
      </dgm:t>
    </dgm:pt>
    <dgm:pt modelId="{7F2C2D33-2AA2-4A7F-B160-45B957A58313}">
      <dgm:prSet/>
      <dgm:spPr/>
      <dgm:t>
        <a:bodyPr/>
        <a:lstStyle/>
        <a:p>
          <a:pPr rtl="0"/>
          <a:r>
            <a:rPr lang="ru-RU" dirty="0" smtClean="0"/>
            <a:t>Я</a:t>
          </a:r>
          <a:endParaRPr lang="ru-RU" dirty="0"/>
        </a:p>
      </dgm:t>
    </dgm:pt>
    <dgm:pt modelId="{A104A8F2-3ADE-4BB2-976A-6AC6788972A2}" type="parTrans" cxnId="{9FEEA601-90CB-4CCA-BB06-DB7DEB1F3F92}">
      <dgm:prSet/>
      <dgm:spPr/>
      <dgm:t>
        <a:bodyPr/>
        <a:lstStyle/>
        <a:p>
          <a:endParaRPr lang="ru-RU"/>
        </a:p>
      </dgm:t>
    </dgm:pt>
    <dgm:pt modelId="{A98E789B-6357-45F2-98F7-44E9EC5F5A62}" type="sibTrans" cxnId="{9FEEA601-90CB-4CCA-BB06-DB7DEB1F3F92}">
      <dgm:prSet/>
      <dgm:spPr/>
      <dgm:t>
        <a:bodyPr/>
        <a:lstStyle/>
        <a:p>
          <a:endParaRPr lang="ru-RU"/>
        </a:p>
      </dgm:t>
    </dgm:pt>
    <dgm:pt modelId="{2B8F6394-A82A-466D-86DB-69C3D0D8CDA6}">
      <dgm:prSet/>
      <dgm:spPr/>
      <dgm:t>
        <a:bodyPr/>
        <a:lstStyle/>
        <a:p>
          <a:pPr rtl="0"/>
          <a:r>
            <a:rPr lang="ru-RU" dirty="0" smtClean="0"/>
            <a:t>Т</a:t>
          </a:r>
          <a:endParaRPr lang="ru-RU" dirty="0"/>
        </a:p>
      </dgm:t>
    </dgm:pt>
    <dgm:pt modelId="{D9A28980-CD00-4B93-A1F6-95733AF11B66}" type="parTrans" cxnId="{BBA72C5F-B8AF-46C7-8D91-B876824C6C21}">
      <dgm:prSet/>
      <dgm:spPr/>
      <dgm:t>
        <a:bodyPr/>
        <a:lstStyle/>
        <a:p>
          <a:endParaRPr lang="ru-RU"/>
        </a:p>
      </dgm:t>
    </dgm:pt>
    <dgm:pt modelId="{7F7C2EB9-E1E0-416D-A180-4F9F370147E6}" type="sibTrans" cxnId="{BBA72C5F-B8AF-46C7-8D91-B876824C6C21}">
      <dgm:prSet/>
      <dgm:spPr/>
      <dgm:t>
        <a:bodyPr/>
        <a:lstStyle/>
        <a:p>
          <a:endParaRPr lang="ru-RU"/>
        </a:p>
      </dgm:t>
    </dgm:pt>
    <dgm:pt modelId="{A8D314D9-B202-467A-99EE-C4FBEDD1144D}">
      <dgm:prSet/>
      <dgm:spPr/>
      <dgm:t>
        <a:bodyPr/>
        <a:lstStyle/>
        <a:p>
          <a:pPr rtl="0"/>
          <a:r>
            <a:rPr lang="ru-RU" dirty="0" smtClean="0"/>
            <a:t>И</a:t>
          </a:r>
          <a:endParaRPr lang="ru-RU" dirty="0"/>
        </a:p>
      </dgm:t>
    </dgm:pt>
    <dgm:pt modelId="{760C7864-B162-491F-8DEC-B3C50D083945}" type="parTrans" cxnId="{69B3C578-5E27-416D-A81D-53BB07044D00}">
      <dgm:prSet/>
      <dgm:spPr/>
      <dgm:t>
        <a:bodyPr/>
        <a:lstStyle/>
        <a:p>
          <a:endParaRPr lang="ru-RU"/>
        </a:p>
      </dgm:t>
    </dgm:pt>
    <dgm:pt modelId="{EC8D44E5-B674-45E1-A035-8F1DEAD62FD4}" type="sibTrans" cxnId="{69B3C578-5E27-416D-A81D-53BB07044D00}">
      <dgm:prSet/>
      <dgm:spPr/>
      <dgm:t>
        <a:bodyPr/>
        <a:lstStyle/>
        <a:p>
          <a:endParaRPr lang="ru-RU"/>
        </a:p>
      </dgm:t>
    </dgm:pt>
    <dgm:pt modelId="{788EA831-352F-4730-9778-7A4A15F649D3}">
      <dgm:prSet/>
      <dgm:spPr/>
      <dgm:t>
        <a:bodyPr/>
        <a:lstStyle/>
        <a:p>
          <a:pPr rtl="0"/>
          <a:r>
            <a:rPr lang="ru-RU" dirty="0" smtClean="0"/>
            <a:t>е</a:t>
          </a:r>
          <a:endParaRPr lang="ru-RU" dirty="0"/>
        </a:p>
      </dgm:t>
    </dgm:pt>
    <dgm:pt modelId="{663766A2-8060-43FC-B8E3-519BE793E898}" type="parTrans" cxnId="{47B9A031-363C-4387-8CB7-D88A42623586}">
      <dgm:prSet/>
      <dgm:spPr/>
      <dgm:t>
        <a:bodyPr/>
        <a:lstStyle/>
        <a:p>
          <a:endParaRPr lang="ru-RU"/>
        </a:p>
      </dgm:t>
    </dgm:pt>
    <dgm:pt modelId="{E06FE99A-B9DC-4521-B08C-6480A7D9E4B8}" type="sibTrans" cxnId="{47B9A031-363C-4387-8CB7-D88A42623586}">
      <dgm:prSet/>
      <dgm:spPr/>
      <dgm:t>
        <a:bodyPr/>
        <a:lstStyle/>
        <a:p>
          <a:endParaRPr lang="ru-RU"/>
        </a:p>
      </dgm:t>
    </dgm:pt>
    <dgm:pt modelId="{DB20D077-F362-41BC-ACBD-50D6C8198287}" type="pres">
      <dgm:prSet presAssocID="{4B81C799-7137-49A1-904B-FDB5AF20E3A2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2059E00-3374-47BB-92F9-F9A36B1ED3E8}" type="pres">
      <dgm:prSet presAssocID="{40D5B1BD-8169-4A0A-BD4A-008F283BCA97}" presName="horFlow" presStyleCnt="0"/>
      <dgm:spPr/>
    </dgm:pt>
    <dgm:pt modelId="{3AFCB134-0402-4952-912B-367CAB701910}" type="pres">
      <dgm:prSet presAssocID="{40D5B1BD-8169-4A0A-BD4A-008F283BCA97}" presName="bigChev" presStyleLbl="node1" presStyleIdx="0" presStyleCnt="7"/>
      <dgm:spPr/>
      <dgm:t>
        <a:bodyPr/>
        <a:lstStyle/>
        <a:p>
          <a:endParaRPr lang="ru-RU"/>
        </a:p>
      </dgm:t>
    </dgm:pt>
    <dgm:pt modelId="{31CA799A-3B2B-4331-BD59-BC32F73EF4A9}" type="pres">
      <dgm:prSet presAssocID="{40D5B1BD-8169-4A0A-BD4A-008F283BCA97}" presName="vSp" presStyleCnt="0"/>
      <dgm:spPr/>
    </dgm:pt>
    <dgm:pt modelId="{EF0F81A3-BC6F-4AB7-ADCC-1403F0BAB027}" type="pres">
      <dgm:prSet presAssocID="{1DD3F85E-1D51-4510-A233-9007333AE095}" presName="horFlow" presStyleCnt="0"/>
      <dgm:spPr/>
    </dgm:pt>
    <dgm:pt modelId="{C4B2F84A-01B9-4E73-A003-AE64D0AA3CD7}" type="pres">
      <dgm:prSet presAssocID="{1DD3F85E-1D51-4510-A233-9007333AE095}" presName="bigChev" presStyleLbl="node1" presStyleIdx="1" presStyleCnt="7"/>
      <dgm:spPr/>
      <dgm:t>
        <a:bodyPr/>
        <a:lstStyle/>
        <a:p>
          <a:endParaRPr lang="ru-RU"/>
        </a:p>
      </dgm:t>
    </dgm:pt>
    <dgm:pt modelId="{032BFDA0-A714-4BE1-965B-2E5127E7A783}" type="pres">
      <dgm:prSet presAssocID="{1DD3F85E-1D51-4510-A233-9007333AE095}" presName="vSp" presStyleCnt="0"/>
      <dgm:spPr/>
    </dgm:pt>
    <dgm:pt modelId="{AFE82782-2B6E-4DA4-872A-274C975F3535}" type="pres">
      <dgm:prSet presAssocID="{6FFAA381-1274-4D13-A14E-A48114E35C04}" presName="horFlow" presStyleCnt="0"/>
      <dgm:spPr/>
    </dgm:pt>
    <dgm:pt modelId="{7C5E720A-BCD7-4522-8CAE-5269470A448B}" type="pres">
      <dgm:prSet presAssocID="{6FFAA381-1274-4D13-A14E-A48114E35C04}" presName="bigChev" presStyleLbl="node1" presStyleIdx="2" presStyleCnt="7"/>
      <dgm:spPr/>
      <dgm:t>
        <a:bodyPr/>
        <a:lstStyle/>
        <a:p>
          <a:endParaRPr lang="ru-RU"/>
        </a:p>
      </dgm:t>
    </dgm:pt>
    <dgm:pt modelId="{0059FEED-A2D5-4CB9-84C8-50B3553ADA5E}" type="pres">
      <dgm:prSet presAssocID="{6FFAA381-1274-4D13-A14E-A48114E35C04}" presName="vSp" presStyleCnt="0"/>
      <dgm:spPr/>
    </dgm:pt>
    <dgm:pt modelId="{E2686E25-FF05-4B00-9FCF-1EA0CEC41C23}" type="pres">
      <dgm:prSet presAssocID="{7F2C2D33-2AA2-4A7F-B160-45B957A58313}" presName="horFlow" presStyleCnt="0"/>
      <dgm:spPr/>
    </dgm:pt>
    <dgm:pt modelId="{F58AB1AD-E553-4D41-B99A-F442302DE6F7}" type="pres">
      <dgm:prSet presAssocID="{7F2C2D33-2AA2-4A7F-B160-45B957A58313}" presName="bigChev" presStyleLbl="node1" presStyleIdx="3" presStyleCnt="7" custLinFactNeighborX="52201" custLinFactNeighborY="-14527"/>
      <dgm:spPr/>
      <dgm:t>
        <a:bodyPr/>
        <a:lstStyle/>
        <a:p>
          <a:endParaRPr lang="ru-RU"/>
        </a:p>
      </dgm:t>
    </dgm:pt>
    <dgm:pt modelId="{6E3AD108-B785-49CE-9F00-5824FC467D58}" type="pres">
      <dgm:prSet presAssocID="{7F2C2D33-2AA2-4A7F-B160-45B957A58313}" presName="vSp" presStyleCnt="0"/>
      <dgm:spPr/>
    </dgm:pt>
    <dgm:pt modelId="{1BB55026-CD5E-4DA8-8FC0-7E114F34565B}" type="pres">
      <dgm:prSet presAssocID="{2B8F6394-A82A-466D-86DB-69C3D0D8CDA6}" presName="horFlow" presStyleCnt="0"/>
      <dgm:spPr/>
    </dgm:pt>
    <dgm:pt modelId="{71ED4DC2-F605-479F-97E8-9D1A776629FD}" type="pres">
      <dgm:prSet presAssocID="{2B8F6394-A82A-466D-86DB-69C3D0D8CDA6}" presName="bigChev" presStyleLbl="node1" presStyleIdx="4" presStyleCnt="7"/>
      <dgm:spPr/>
      <dgm:t>
        <a:bodyPr/>
        <a:lstStyle/>
        <a:p>
          <a:endParaRPr lang="ru-RU"/>
        </a:p>
      </dgm:t>
    </dgm:pt>
    <dgm:pt modelId="{96BAEE6D-782B-49CB-8449-5B4F96B3F93D}" type="pres">
      <dgm:prSet presAssocID="{2B8F6394-A82A-466D-86DB-69C3D0D8CDA6}" presName="vSp" presStyleCnt="0"/>
      <dgm:spPr/>
    </dgm:pt>
    <dgm:pt modelId="{774712C6-2C82-4C60-856E-693D2C562E88}" type="pres">
      <dgm:prSet presAssocID="{A8D314D9-B202-467A-99EE-C4FBEDD1144D}" presName="horFlow" presStyleCnt="0"/>
      <dgm:spPr/>
    </dgm:pt>
    <dgm:pt modelId="{2BDE008F-967F-4895-A9FF-736AF662AE4E}" type="pres">
      <dgm:prSet presAssocID="{A8D314D9-B202-467A-99EE-C4FBEDD1144D}" presName="bigChev" presStyleLbl="node1" presStyleIdx="5" presStyleCnt="7"/>
      <dgm:spPr/>
      <dgm:t>
        <a:bodyPr/>
        <a:lstStyle/>
        <a:p>
          <a:endParaRPr lang="ru-RU"/>
        </a:p>
      </dgm:t>
    </dgm:pt>
    <dgm:pt modelId="{72C0409B-279B-469F-9E09-79561299A946}" type="pres">
      <dgm:prSet presAssocID="{A8D314D9-B202-467A-99EE-C4FBEDD1144D}" presName="vSp" presStyleCnt="0"/>
      <dgm:spPr/>
    </dgm:pt>
    <dgm:pt modelId="{09C7C9A5-CC94-4A11-A6D7-3C38E1F4C891}" type="pres">
      <dgm:prSet presAssocID="{788EA831-352F-4730-9778-7A4A15F649D3}" presName="horFlow" presStyleCnt="0"/>
      <dgm:spPr/>
    </dgm:pt>
    <dgm:pt modelId="{FBE8768B-E6D1-4112-8E1C-D1C96D343EF2}" type="pres">
      <dgm:prSet presAssocID="{788EA831-352F-4730-9778-7A4A15F649D3}" presName="bigChev" presStyleLbl="node1" presStyleIdx="6" presStyleCnt="7"/>
      <dgm:spPr/>
      <dgm:t>
        <a:bodyPr/>
        <a:lstStyle/>
        <a:p>
          <a:endParaRPr lang="ru-RU"/>
        </a:p>
      </dgm:t>
    </dgm:pt>
  </dgm:ptLst>
  <dgm:cxnLst>
    <dgm:cxn modelId="{94022AAA-81BD-4DAB-9ED7-E614A7D34217}" srcId="{4B81C799-7137-49A1-904B-FDB5AF20E3A2}" destId="{1DD3F85E-1D51-4510-A233-9007333AE095}" srcOrd="1" destOrd="0" parTransId="{126F2BC3-D883-49A5-BF48-7860F4A50CA1}" sibTransId="{E359CBBE-81A7-48ED-A0A9-E76F3A7D16CA}"/>
    <dgm:cxn modelId="{DFBCC22F-1509-4E1D-8D25-D1742F7287A2}" srcId="{4B81C799-7137-49A1-904B-FDB5AF20E3A2}" destId="{6FFAA381-1274-4D13-A14E-A48114E35C04}" srcOrd="2" destOrd="0" parTransId="{9BB506F6-A3B7-4DEE-AE88-8010A1B22C32}" sibTransId="{E5850443-0E53-4F4F-9F13-BEA86E2CC329}"/>
    <dgm:cxn modelId="{9FEEA601-90CB-4CCA-BB06-DB7DEB1F3F92}" srcId="{4B81C799-7137-49A1-904B-FDB5AF20E3A2}" destId="{7F2C2D33-2AA2-4A7F-B160-45B957A58313}" srcOrd="3" destOrd="0" parTransId="{A104A8F2-3ADE-4BB2-976A-6AC6788972A2}" sibTransId="{A98E789B-6357-45F2-98F7-44E9EC5F5A62}"/>
    <dgm:cxn modelId="{5E741A80-D399-484C-83D8-31BB72973FFD}" type="presOf" srcId="{4B81C799-7137-49A1-904B-FDB5AF20E3A2}" destId="{DB20D077-F362-41BC-ACBD-50D6C8198287}" srcOrd="0" destOrd="0" presId="urn:microsoft.com/office/officeart/2005/8/layout/lProcess3"/>
    <dgm:cxn modelId="{BBD2D26F-EAAB-456D-BC3E-A3368403B8EB}" type="presOf" srcId="{2B8F6394-A82A-466D-86DB-69C3D0D8CDA6}" destId="{71ED4DC2-F605-479F-97E8-9D1A776629FD}" srcOrd="0" destOrd="0" presId="urn:microsoft.com/office/officeart/2005/8/layout/lProcess3"/>
    <dgm:cxn modelId="{47B9A031-363C-4387-8CB7-D88A42623586}" srcId="{4B81C799-7137-49A1-904B-FDB5AF20E3A2}" destId="{788EA831-352F-4730-9778-7A4A15F649D3}" srcOrd="6" destOrd="0" parTransId="{663766A2-8060-43FC-B8E3-519BE793E898}" sibTransId="{E06FE99A-B9DC-4521-B08C-6480A7D9E4B8}"/>
    <dgm:cxn modelId="{4BA33849-30F4-4A99-A669-B0D37CCF6E20}" type="presOf" srcId="{7F2C2D33-2AA2-4A7F-B160-45B957A58313}" destId="{F58AB1AD-E553-4D41-B99A-F442302DE6F7}" srcOrd="0" destOrd="0" presId="urn:microsoft.com/office/officeart/2005/8/layout/lProcess3"/>
    <dgm:cxn modelId="{BBA72C5F-B8AF-46C7-8D91-B876824C6C21}" srcId="{4B81C799-7137-49A1-904B-FDB5AF20E3A2}" destId="{2B8F6394-A82A-466D-86DB-69C3D0D8CDA6}" srcOrd="4" destOrd="0" parTransId="{D9A28980-CD00-4B93-A1F6-95733AF11B66}" sibTransId="{7F7C2EB9-E1E0-416D-A180-4F9F370147E6}"/>
    <dgm:cxn modelId="{40CC445B-1AE3-4015-9764-7D98E392FCBD}" type="presOf" srcId="{1DD3F85E-1D51-4510-A233-9007333AE095}" destId="{C4B2F84A-01B9-4E73-A003-AE64D0AA3CD7}" srcOrd="0" destOrd="0" presId="urn:microsoft.com/office/officeart/2005/8/layout/lProcess3"/>
    <dgm:cxn modelId="{84A263E7-00B3-485D-B81F-C0C53F9470FC}" type="presOf" srcId="{40D5B1BD-8169-4A0A-BD4A-008F283BCA97}" destId="{3AFCB134-0402-4952-912B-367CAB701910}" srcOrd="0" destOrd="0" presId="urn:microsoft.com/office/officeart/2005/8/layout/lProcess3"/>
    <dgm:cxn modelId="{EDC706FA-765B-4639-B32C-C87776AF0608}" srcId="{4B81C799-7137-49A1-904B-FDB5AF20E3A2}" destId="{40D5B1BD-8169-4A0A-BD4A-008F283BCA97}" srcOrd="0" destOrd="0" parTransId="{526F5F9C-EFB4-4B88-857D-181261795C75}" sibTransId="{30ECA201-3078-4D84-9FCB-ECF7A06C1227}"/>
    <dgm:cxn modelId="{69B3C578-5E27-416D-A81D-53BB07044D00}" srcId="{4B81C799-7137-49A1-904B-FDB5AF20E3A2}" destId="{A8D314D9-B202-467A-99EE-C4FBEDD1144D}" srcOrd="5" destOrd="0" parTransId="{760C7864-B162-491F-8DEC-B3C50D083945}" sibTransId="{EC8D44E5-B674-45E1-A035-8F1DEAD62FD4}"/>
    <dgm:cxn modelId="{A8291D28-231F-4477-B37D-3E15700E3E79}" type="presOf" srcId="{6FFAA381-1274-4D13-A14E-A48114E35C04}" destId="{7C5E720A-BCD7-4522-8CAE-5269470A448B}" srcOrd="0" destOrd="0" presId="urn:microsoft.com/office/officeart/2005/8/layout/lProcess3"/>
    <dgm:cxn modelId="{FA0F2D70-1DCF-4D49-9A53-AC0151EF1FA6}" type="presOf" srcId="{A8D314D9-B202-467A-99EE-C4FBEDD1144D}" destId="{2BDE008F-967F-4895-A9FF-736AF662AE4E}" srcOrd="0" destOrd="0" presId="urn:microsoft.com/office/officeart/2005/8/layout/lProcess3"/>
    <dgm:cxn modelId="{22DE69E3-DEE9-4967-B130-D180EFB93B4E}" type="presOf" srcId="{788EA831-352F-4730-9778-7A4A15F649D3}" destId="{FBE8768B-E6D1-4112-8E1C-D1C96D343EF2}" srcOrd="0" destOrd="0" presId="urn:microsoft.com/office/officeart/2005/8/layout/lProcess3"/>
    <dgm:cxn modelId="{74885BC6-6103-4F5A-B07E-4749C60342EC}" type="presParOf" srcId="{DB20D077-F362-41BC-ACBD-50D6C8198287}" destId="{72059E00-3374-47BB-92F9-F9A36B1ED3E8}" srcOrd="0" destOrd="0" presId="urn:microsoft.com/office/officeart/2005/8/layout/lProcess3"/>
    <dgm:cxn modelId="{D545B7D8-B748-40F5-919A-5C7CA3790F68}" type="presParOf" srcId="{72059E00-3374-47BB-92F9-F9A36B1ED3E8}" destId="{3AFCB134-0402-4952-912B-367CAB701910}" srcOrd="0" destOrd="0" presId="urn:microsoft.com/office/officeart/2005/8/layout/lProcess3"/>
    <dgm:cxn modelId="{9E9EB75E-C557-49C5-BB51-FB72F5D32E01}" type="presParOf" srcId="{DB20D077-F362-41BC-ACBD-50D6C8198287}" destId="{31CA799A-3B2B-4331-BD59-BC32F73EF4A9}" srcOrd="1" destOrd="0" presId="urn:microsoft.com/office/officeart/2005/8/layout/lProcess3"/>
    <dgm:cxn modelId="{DB669955-6FA4-4038-B68A-C39098BDD89A}" type="presParOf" srcId="{DB20D077-F362-41BC-ACBD-50D6C8198287}" destId="{EF0F81A3-BC6F-4AB7-ADCC-1403F0BAB027}" srcOrd="2" destOrd="0" presId="urn:microsoft.com/office/officeart/2005/8/layout/lProcess3"/>
    <dgm:cxn modelId="{C0CD89E0-41AA-4EB2-8102-2C877CAE19C5}" type="presParOf" srcId="{EF0F81A3-BC6F-4AB7-ADCC-1403F0BAB027}" destId="{C4B2F84A-01B9-4E73-A003-AE64D0AA3CD7}" srcOrd="0" destOrd="0" presId="urn:microsoft.com/office/officeart/2005/8/layout/lProcess3"/>
    <dgm:cxn modelId="{00CFDF3F-6020-4168-AEAE-77E42CBA905F}" type="presParOf" srcId="{DB20D077-F362-41BC-ACBD-50D6C8198287}" destId="{032BFDA0-A714-4BE1-965B-2E5127E7A783}" srcOrd="3" destOrd="0" presId="urn:microsoft.com/office/officeart/2005/8/layout/lProcess3"/>
    <dgm:cxn modelId="{38B78582-8E79-452B-9006-01CF2E6B7866}" type="presParOf" srcId="{DB20D077-F362-41BC-ACBD-50D6C8198287}" destId="{AFE82782-2B6E-4DA4-872A-274C975F3535}" srcOrd="4" destOrd="0" presId="urn:microsoft.com/office/officeart/2005/8/layout/lProcess3"/>
    <dgm:cxn modelId="{07C586FA-10E3-4907-99A4-034F3693B888}" type="presParOf" srcId="{AFE82782-2B6E-4DA4-872A-274C975F3535}" destId="{7C5E720A-BCD7-4522-8CAE-5269470A448B}" srcOrd="0" destOrd="0" presId="urn:microsoft.com/office/officeart/2005/8/layout/lProcess3"/>
    <dgm:cxn modelId="{54BC6DE6-487A-400D-91D8-0F531BF1E988}" type="presParOf" srcId="{DB20D077-F362-41BC-ACBD-50D6C8198287}" destId="{0059FEED-A2D5-4CB9-84C8-50B3553ADA5E}" srcOrd="5" destOrd="0" presId="urn:microsoft.com/office/officeart/2005/8/layout/lProcess3"/>
    <dgm:cxn modelId="{42B482AB-093B-4E12-9509-FCBF709C70FD}" type="presParOf" srcId="{DB20D077-F362-41BC-ACBD-50D6C8198287}" destId="{E2686E25-FF05-4B00-9FCF-1EA0CEC41C23}" srcOrd="6" destOrd="0" presId="urn:microsoft.com/office/officeart/2005/8/layout/lProcess3"/>
    <dgm:cxn modelId="{B445AE36-353F-4B75-826A-AE5FDEA13B57}" type="presParOf" srcId="{E2686E25-FF05-4B00-9FCF-1EA0CEC41C23}" destId="{F58AB1AD-E553-4D41-B99A-F442302DE6F7}" srcOrd="0" destOrd="0" presId="urn:microsoft.com/office/officeart/2005/8/layout/lProcess3"/>
    <dgm:cxn modelId="{4FEB0C54-4F37-466E-ABE9-4A0455B52229}" type="presParOf" srcId="{DB20D077-F362-41BC-ACBD-50D6C8198287}" destId="{6E3AD108-B785-49CE-9F00-5824FC467D58}" srcOrd="7" destOrd="0" presId="urn:microsoft.com/office/officeart/2005/8/layout/lProcess3"/>
    <dgm:cxn modelId="{37BBB1B4-5668-4EFB-A211-87A348026447}" type="presParOf" srcId="{DB20D077-F362-41BC-ACBD-50D6C8198287}" destId="{1BB55026-CD5E-4DA8-8FC0-7E114F34565B}" srcOrd="8" destOrd="0" presId="urn:microsoft.com/office/officeart/2005/8/layout/lProcess3"/>
    <dgm:cxn modelId="{161C8A41-D589-410B-88DB-39356F91282A}" type="presParOf" srcId="{1BB55026-CD5E-4DA8-8FC0-7E114F34565B}" destId="{71ED4DC2-F605-479F-97E8-9D1A776629FD}" srcOrd="0" destOrd="0" presId="urn:microsoft.com/office/officeart/2005/8/layout/lProcess3"/>
    <dgm:cxn modelId="{19C3FCB1-4EF7-494B-8E05-6870D45F3C66}" type="presParOf" srcId="{DB20D077-F362-41BC-ACBD-50D6C8198287}" destId="{96BAEE6D-782B-49CB-8449-5B4F96B3F93D}" srcOrd="9" destOrd="0" presId="urn:microsoft.com/office/officeart/2005/8/layout/lProcess3"/>
    <dgm:cxn modelId="{7BF8A492-8275-4220-BB4E-06067E0EA8AB}" type="presParOf" srcId="{DB20D077-F362-41BC-ACBD-50D6C8198287}" destId="{774712C6-2C82-4C60-856E-693D2C562E88}" srcOrd="10" destOrd="0" presId="urn:microsoft.com/office/officeart/2005/8/layout/lProcess3"/>
    <dgm:cxn modelId="{29272CE8-6870-4660-9881-D9ECA6499DC7}" type="presParOf" srcId="{774712C6-2C82-4C60-856E-693D2C562E88}" destId="{2BDE008F-967F-4895-A9FF-736AF662AE4E}" srcOrd="0" destOrd="0" presId="urn:microsoft.com/office/officeart/2005/8/layout/lProcess3"/>
    <dgm:cxn modelId="{B3884124-FBA0-4225-8D63-66CAE0A65D34}" type="presParOf" srcId="{DB20D077-F362-41BC-ACBD-50D6C8198287}" destId="{72C0409B-279B-469F-9E09-79561299A946}" srcOrd="11" destOrd="0" presId="urn:microsoft.com/office/officeart/2005/8/layout/lProcess3"/>
    <dgm:cxn modelId="{CE1151F0-FBCA-4714-B04F-BBE03F67B692}" type="presParOf" srcId="{DB20D077-F362-41BC-ACBD-50D6C8198287}" destId="{09C7C9A5-CC94-4A11-A6D7-3C38E1F4C891}" srcOrd="12" destOrd="0" presId="urn:microsoft.com/office/officeart/2005/8/layout/lProcess3"/>
    <dgm:cxn modelId="{0C9B9BA6-DA5E-45CF-9825-16AEF37CEEBB}" type="presParOf" srcId="{09C7C9A5-CC94-4A11-A6D7-3C38E1F4C891}" destId="{FBE8768B-E6D1-4112-8E1C-D1C96D343EF2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525AAA7-EDE0-4862-9C79-4C833F9956F7}" type="doc">
      <dgm:prSet loTypeId="urn:microsoft.com/office/officeart/2005/8/layout/vList5" loCatId="list" qsTypeId="urn:microsoft.com/office/officeart/2005/8/quickstyle/3d4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7B145E3D-2993-4373-B8F6-F1CD4DEF1703}">
      <dgm:prSet/>
      <dgm:spPr/>
      <dgm:t>
        <a:bodyPr/>
        <a:lstStyle/>
        <a:p>
          <a:pPr rtl="0"/>
          <a:r>
            <a:rPr lang="ru-RU" dirty="0" smtClean="0"/>
            <a:t>П</a:t>
          </a:r>
          <a:endParaRPr lang="ru-RU" dirty="0"/>
        </a:p>
      </dgm:t>
    </dgm:pt>
    <dgm:pt modelId="{56F9B9DF-CB62-4ADF-8948-C8077FD3F7E6}" type="parTrans" cxnId="{3EAC6397-C7BD-4835-A874-B628CAED0178}">
      <dgm:prSet/>
      <dgm:spPr/>
      <dgm:t>
        <a:bodyPr/>
        <a:lstStyle/>
        <a:p>
          <a:endParaRPr lang="ru-RU"/>
        </a:p>
      </dgm:t>
    </dgm:pt>
    <dgm:pt modelId="{F7E0D600-3BFA-4818-888A-8B7B356C78D6}" type="sibTrans" cxnId="{3EAC6397-C7BD-4835-A874-B628CAED0178}">
      <dgm:prSet/>
      <dgm:spPr/>
      <dgm:t>
        <a:bodyPr/>
        <a:lstStyle/>
        <a:p>
          <a:endParaRPr lang="ru-RU"/>
        </a:p>
      </dgm:t>
    </dgm:pt>
    <dgm:pt modelId="{0F0723CD-2A5A-4B34-A287-DF9096D10AD8}">
      <dgm:prSet/>
      <dgm:spPr/>
      <dgm:t>
        <a:bodyPr/>
        <a:lstStyle/>
        <a:p>
          <a:pPr rtl="0"/>
          <a:r>
            <a:rPr lang="ru-RU" smtClean="0"/>
            <a:t>О</a:t>
          </a:r>
          <a:endParaRPr lang="ru-RU"/>
        </a:p>
      </dgm:t>
    </dgm:pt>
    <dgm:pt modelId="{94F9E249-8E54-4775-A7E6-A40BB4334482}" type="parTrans" cxnId="{F10D39A1-E941-4F82-B497-61AF14FC58C6}">
      <dgm:prSet/>
      <dgm:spPr/>
      <dgm:t>
        <a:bodyPr/>
        <a:lstStyle/>
        <a:p>
          <a:endParaRPr lang="ru-RU"/>
        </a:p>
      </dgm:t>
    </dgm:pt>
    <dgm:pt modelId="{3BD58AAF-918F-4663-B1F4-3876BD9A4E10}" type="sibTrans" cxnId="{F10D39A1-E941-4F82-B497-61AF14FC58C6}">
      <dgm:prSet/>
      <dgm:spPr/>
      <dgm:t>
        <a:bodyPr/>
        <a:lstStyle/>
        <a:p>
          <a:endParaRPr lang="ru-RU"/>
        </a:p>
      </dgm:t>
    </dgm:pt>
    <dgm:pt modelId="{09C96C59-BAD2-4DA3-9B66-D9EF22DE078E}">
      <dgm:prSet/>
      <dgm:spPr/>
      <dgm:t>
        <a:bodyPr/>
        <a:lstStyle/>
        <a:p>
          <a:pPr rtl="0"/>
          <a:r>
            <a:rPr lang="ru-RU" smtClean="0"/>
            <a:t>Н</a:t>
          </a:r>
          <a:endParaRPr lang="ru-RU"/>
        </a:p>
      </dgm:t>
    </dgm:pt>
    <dgm:pt modelId="{1D4AB754-5BB4-4F0A-8EBE-A9F12FF88676}" type="parTrans" cxnId="{F54A7FDD-8166-4C3B-B80D-C99C826F25C6}">
      <dgm:prSet/>
      <dgm:spPr/>
      <dgm:t>
        <a:bodyPr/>
        <a:lstStyle/>
        <a:p>
          <a:endParaRPr lang="ru-RU"/>
        </a:p>
      </dgm:t>
    </dgm:pt>
    <dgm:pt modelId="{B7131F59-97D2-42EA-BC0B-C62915FFBB86}" type="sibTrans" cxnId="{F54A7FDD-8166-4C3B-B80D-C99C826F25C6}">
      <dgm:prSet/>
      <dgm:spPr/>
      <dgm:t>
        <a:bodyPr/>
        <a:lstStyle/>
        <a:p>
          <a:endParaRPr lang="ru-RU"/>
        </a:p>
      </dgm:t>
    </dgm:pt>
    <dgm:pt modelId="{28666734-BD68-4C7D-BF9C-1D730F5D8365}">
      <dgm:prSet/>
      <dgm:spPr/>
      <dgm:t>
        <a:bodyPr/>
        <a:lstStyle/>
        <a:p>
          <a:pPr rtl="0"/>
          <a:r>
            <a:rPr lang="ru-RU" dirty="0" smtClean="0"/>
            <a:t>Я</a:t>
          </a:r>
          <a:endParaRPr lang="ru-RU" dirty="0"/>
        </a:p>
      </dgm:t>
    </dgm:pt>
    <dgm:pt modelId="{5A6E145B-FB9D-4E5C-BDBE-BF0A46A8B64D}" type="parTrans" cxnId="{CAD80FB9-1644-4308-A30B-698B852BBDC5}">
      <dgm:prSet/>
      <dgm:spPr/>
      <dgm:t>
        <a:bodyPr/>
        <a:lstStyle/>
        <a:p>
          <a:endParaRPr lang="ru-RU"/>
        </a:p>
      </dgm:t>
    </dgm:pt>
    <dgm:pt modelId="{49D93E2C-4452-4DED-8CF8-1FD2D5207FC6}" type="sibTrans" cxnId="{CAD80FB9-1644-4308-A30B-698B852BBDC5}">
      <dgm:prSet/>
      <dgm:spPr/>
      <dgm:t>
        <a:bodyPr/>
        <a:lstStyle/>
        <a:p>
          <a:endParaRPr lang="ru-RU"/>
        </a:p>
      </dgm:t>
    </dgm:pt>
    <dgm:pt modelId="{982510DD-2E03-419E-AF02-44AC197563B6}">
      <dgm:prSet/>
      <dgm:spPr/>
      <dgm:t>
        <a:bodyPr/>
        <a:lstStyle/>
        <a:p>
          <a:pPr rtl="0"/>
          <a:r>
            <a:rPr lang="ru-RU" smtClean="0"/>
            <a:t>Т</a:t>
          </a:r>
          <a:endParaRPr lang="ru-RU"/>
        </a:p>
      </dgm:t>
    </dgm:pt>
    <dgm:pt modelId="{D4151960-8789-46D8-9F2F-B4C3787523E6}" type="parTrans" cxnId="{735CB4A6-62B5-47A5-985D-201DE86A65AB}">
      <dgm:prSet/>
      <dgm:spPr/>
      <dgm:t>
        <a:bodyPr/>
        <a:lstStyle/>
        <a:p>
          <a:endParaRPr lang="ru-RU"/>
        </a:p>
      </dgm:t>
    </dgm:pt>
    <dgm:pt modelId="{9BFF8079-95C5-4965-A06F-C778F74E34DF}" type="sibTrans" cxnId="{735CB4A6-62B5-47A5-985D-201DE86A65AB}">
      <dgm:prSet/>
      <dgm:spPr/>
      <dgm:t>
        <a:bodyPr/>
        <a:lstStyle/>
        <a:p>
          <a:endParaRPr lang="ru-RU"/>
        </a:p>
      </dgm:t>
    </dgm:pt>
    <dgm:pt modelId="{62E94E0E-28EC-4E49-823B-D76974158867}">
      <dgm:prSet/>
      <dgm:spPr/>
      <dgm:t>
        <a:bodyPr/>
        <a:lstStyle/>
        <a:p>
          <a:pPr rtl="0"/>
          <a:r>
            <a:rPr lang="ru-RU" smtClean="0"/>
            <a:t>И</a:t>
          </a:r>
          <a:endParaRPr lang="ru-RU"/>
        </a:p>
      </dgm:t>
    </dgm:pt>
    <dgm:pt modelId="{4369A08C-BA8F-444C-92AA-17B65BF6E347}" type="parTrans" cxnId="{C233B2BF-DCA3-4AD3-968C-3A3B769B170F}">
      <dgm:prSet/>
      <dgm:spPr/>
      <dgm:t>
        <a:bodyPr/>
        <a:lstStyle/>
        <a:p>
          <a:endParaRPr lang="ru-RU"/>
        </a:p>
      </dgm:t>
    </dgm:pt>
    <dgm:pt modelId="{4EC448BC-6EDB-4EF4-BD39-A4F7B820AEE4}" type="sibTrans" cxnId="{C233B2BF-DCA3-4AD3-968C-3A3B769B170F}">
      <dgm:prSet/>
      <dgm:spPr/>
      <dgm:t>
        <a:bodyPr/>
        <a:lstStyle/>
        <a:p>
          <a:endParaRPr lang="ru-RU"/>
        </a:p>
      </dgm:t>
    </dgm:pt>
    <dgm:pt modelId="{5591908E-8AF2-4184-B200-0D47DB8C3157}">
      <dgm:prSet/>
      <dgm:spPr/>
      <dgm:t>
        <a:bodyPr/>
        <a:lstStyle/>
        <a:p>
          <a:pPr rtl="0"/>
          <a:r>
            <a:rPr lang="ru-RU" dirty="0" smtClean="0"/>
            <a:t>е</a:t>
          </a:r>
          <a:endParaRPr lang="ru-RU" dirty="0"/>
        </a:p>
      </dgm:t>
    </dgm:pt>
    <dgm:pt modelId="{A647C665-9771-433C-9B56-73AD648B30DE}" type="parTrans" cxnId="{F12AB653-8E80-4F76-960D-E78A808EED9C}">
      <dgm:prSet/>
      <dgm:spPr/>
      <dgm:t>
        <a:bodyPr/>
        <a:lstStyle/>
        <a:p>
          <a:endParaRPr lang="ru-RU"/>
        </a:p>
      </dgm:t>
    </dgm:pt>
    <dgm:pt modelId="{67D0207E-6DAF-4969-88A9-DFED1DFD05D9}" type="sibTrans" cxnId="{F12AB653-8E80-4F76-960D-E78A808EED9C}">
      <dgm:prSet/>
      <dgm:spPr/>
      <dgm:t>
        <a:bodyPr/>
        <a:lstStyle/>
        <a:p>
          <a:endParaRPr lang="ru-RU"/>
        </a:p>
      </dgm:t>
    </dgm:pt>
    <dgm:pt modelId="{CB4971E0-5B1A-4C2C-AD9A-4FE3F35D69C1}" type="pres">
      <dgm:prSet presAssocID="{B525AAA7-EDE0-4862-9C79-4C833F9956F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FAF7094-1B9D-44EB-83C8-5B7E81BB97E8}" type="pres">
      <dgm:prSet presAssocID="{7B145E3D-2993-4373-B8F6-F1CD4DEF1703}" presName="linNode" presStyleCnt="0"/>
      <dgm:spPr/>
    </dgm:pt>
    <dgm:pt modelId="{377339B6-87F0-4F90-AC8F-3030B3A12848}" type="pres">
      <dgm:prSet presAssocID="{7B145E3D-2993-4373-B8F6-F1CD4DEF1703}" presName="parentText" presStyleLbl="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5C7A10-D3EC-4557-A3CF-24C20049901A}" type="pres">
      <dgm:prSet presAssocID="{F7E0D600-3BFA-4818-888A-8B7B356C78D6}" presName="sp" presStyleCnt="0"/>
      <dgm:spPr/>
    </dgm:pt>
    <dgm:pt modelId="{4592835B-0B92-45A9-A3FD-3B9EB556B2B7}" type="pres">
      <dgm:prSet presAssocID="{0F0723CD-2A5A-4B34-A287-DF9096D10AD8}" presName="linNode" presStyleCnt="0"/>
      <dgm:spPr/>
    </dgm:pt>
    <dgm:pt modelId="{4CFCDDE2-F84F-4C0F-925A-3136109C6687}" type="pres">
      <dgm:prSet presAssocID="{0F0723CD-2A5A-4B34-A287-DF9096D10AD8}" presName="parentText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CF9E4D-09B8-4B8F-AA31-D490EF533B21}" type="pres">
      <dgm:prSet presAssocID="{3BD58AAF-918F-4663-B1F4-3876BD9A4E10}" presName="sp" presStyleCnt="0"/>
      <dgm:spPr/>
    </dgm:pt>
    <dgm:pt modelId="{FE2DEDCF-F0F8-4601-B9E9-CF2EC048A9E9}" type="pres">
      <dgm:prSet presAssocID="{09C96C59-BAD2-4DA3-9B66-D9EF22DE078E}" presName="linNode" presStyleCnt="0"/>
      <dgm:spPr/>
    </dgm:pt>
    <dgm:pt modelId="{1F3DFA72-008E-4AFE-8FC7-1254D6D3E100}" type="pres">
      <dgm:prSet presAssocID="{09C96C59-BAD2-4DA3-9B66-D9EF22DE078E}" presName="parentText" presStyleLbl="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62D14D-7C5C-45E8-AFDA-87DCC7BA009B}" type="pres">
      <dgm:prSet presAssocID="{B7131F59-97D2-42EA-BC0B-C62915FFBB86}" presName="sp" presStyleCnt="0"/>
      <dgm:spPr/>
    </dgm:pt>
    <dgm:pt modelId="{08275090-0911-48C7-A0B3-61F1A814753C}" type="pres">
      <dgm:prSet presAssocID="{28666734-BD68-4C7D-BF9C-1D730F5D8365}" presName="linNode" presStyleCnt="0"/>
      <dgm:spPr/>
    </dgm:pt>
    <dgm:pt modelId="{620E7F09-6AA9-4CF3-837D-330F1A5BAC50}" type="pres">
      <dgm:prSet presAssocID="{28666734-BD68-4C7D-BF9C-1D730F5D8365}" presName="parentText" presStyleLbl="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FDBEC3-C03D-4351-AFA1-D8C1E5F0754A}" type="pres">
      <dgm:prSet presAssocID="{49D93E2C-4452-4DED-8CF8-1FD2D5207FC6}" presName="sp" presStyleCnt="0"/>
      <dgm:spPr/>
    </dgm:pt>
    <dgm:pt modelId="{0EF4AA44-C119-49E5-8812-49847BC70AE9}" type="pres">
      <dgm:prSet presAssocID="{982510DD-2E03-419E-AF02-44AC197563B6}" presName="linNode" presStyleCnt="0"/>
      <dgm:spPr/>
    </dgm:pt>
    <dgm:pt modelId="{4D2C05BE-C0A4-4BD6-8476-AA174F122CC2}" type="pres">
      <dgm:prSet presAssocID="{982510DD-2E03-419E-AF02-44AC197563B6}" presName="parentText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366645-CA52-416C-B713-ABBC651DF8A6}" type="pres">
      <dgm:prSet presAssocID="{9BFF8079-95C5-4965-A06F-C778F74E34DF}" presName="sp" presStyleCnt="0"/>
      <dgm:spPr/>
    </dgm:pt>
    <dgm:pt modelId="{CC7E6002-5B47-48A7-B6C7-B4CCB7832910}" type="pres">
      <dgm:prSet presAssocID="{62E94E0E-28EC-4E49-823B-D76974158867}" presName="linNode" presStyleCnt="0"/>
      <dgm:spPr/>
    </dgm:pt>
    <dgm:pt modelId="{34E120E4-D1D0-4A14-B25C-09C9CBE1A1B7}" type="pres">
      <dgm:prSet presAssocID="{62E94E0E-28EC-4E49-823B-D76974158867}" presName="parentText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F78666-4ADF-4142-BBF9-83134863E2D3}" type="pres">
      <dgm:prSet presAssocID="{4EC448BC-6EDB-4EF4-BD39-A4F7B820AEE4}" presName="sp" presStyleCnt="0"/>
      <dgm:spPr/>
    </dgm:pt>
    <dgm:pt modelId="{18557B4A-D25A-472B-B6E9-8207B3D18447}" type="pres">
      <dgm:prSet presAssocID="{5591908E-8AF2-4184-B200-0D47DB8C3157}" presName="linNode" presStyleCnt="0"/>
      <dgm:spPr/>
    </dgm:pt>
    <dgm:pt modelId="{C7ECD9ED-D6FB-4C39-BE3C-61DF4418B871}" type="pres">
      <dgm:prSet presAssocID="{5591908E-8AF2-4184-B200-0D47DB8C3157}" presName="parentText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233B2BF-DCA3-4AD3-968C-3A3B769B170F}" srcId="{B525AAA7-EDE0-4862-9C79-4C833F9956F7}" destId="{62E94E0E-28EC-4E49-823B-D76974158867}" srcOrd="5" destOrd="0" parTransId="{4369A08C-BA8F-444C-92AA-17B65BF6E347}" sibTransId="{4EC448BC-6EDB-4EF4-BD39-A4F7B820AEE4}"/>
    <dgm:cxn modelId="{735CB4A6-62B5-47A5-985D-201DE86A65AB}" srcId="{B525AAA7-EDE0-4862-9C79-4C833F9956F7}" destId="{982510DD-2E03-419E-AF02-44AC197563B6}" srcOrd="4" destOrd="0" parTransId="{D4151960-8789-46D8-9F2F-B4C3787523E6}" sibTransId="{9BFF8079-95C5-4965-A06F-C778F74E34DF}"/>
    <dgm:cxn modelId="{DCAE2129-3ECD-4060-ADD2-1521AA303539}" type="presOf" srcId="{982510DD-2E03-419E-AF02-44AC197563B6}" destId="{4D2C05BE-C0A4-4BD6-8476-AA174F122CC2}" srcOrd="0" destOrd="0" presId="urn:microsoft.com/office/officeart/2005/8/layout/vList5"/>
    <dgm:cxn modelId="{CBC1B71E-D9D7-41A6-A232-7CA7B1C09D3A}" type="presOf" srcId="{62E94E0E-28EC-4E49-823B-D76974158867}" destId="{34E120E4-D1D0-4A14-B25C-09C9CBE1A1B7}" srcOrd="0" destOrd="0" presId="urn:microsoft.com/office/officeart/2005/8/layout/vList5"/>
    <dgm:cxn modelId="{6A79469A-DBB5-4EBB-BF02-F106ABE265D2}" type="presOf" srcId="{5591908E-8AF2-4184-B200-0D47DB8C3157}" destId="{C7ECD9ED-D6FB-4C39-BE3C-61DF4418B871}" srcOrd="0" destOrd="0" presId="urn:microsoft.com/office/officeart/2005/8/layout/vList5"/>
    <dgm:cxn modelId="{69176B83-9000-4C7F-95AC-2DA626CC038F}" type="presOf" srcId="{09C96C59-BAD2-4DA3-9B66-D9EF22DE078E}" destId="{1F3DFA72-008E-4AFE-8FC7-1254D6D3E100}" srcOrd="0" destOrd="0" presId="urn:microsoft.com/office/officeart/2005/8/layout/vList5"/>
    <dgm:cxn modelId="{F54A7FDD-8166-4C3B-B80D-C99C826F25C6}" srcId="{B525AAA7-EDE0-4862-9C79-4C833F9956F7}" destId="{09C96C59-BAD2-4DA3-9B66-D9EF22DE078E}" srcOrd="2" destOrd="0" parTransId="{1D4AB754-5BB4-4F0A-8EBE-A9F12FF88676}" sibTransId="{B7131F59-97D2-42EA-BC0B-C62915FFBB86}"/>
    <dgm:cxn modelId="{3EAC6397-C7BD-4835-A874-B628CAED0178}" srcId="{B525AAA7-EDE0-4862-9C79-4C833F9956F7}" destId="{7B145E3D-2993-4373-B8F6-F1CD4DEF1703}" srcOrd="0" destOrd="0" parTransId="{56F9B9DF-CB62-4ADF-8948-C8077FD3F7E6}" sibTransId="{F7E0D600-3BFA-4818-888A-8B7B356C78D6}"/>
    <dgm:cxn modelId="{4469A3FD-CB2E-4968-A2D0-E628242871DE}" type="presOf" srcId="{7B145E3D-2993-4373-B8F6-F1CD4DEF1703}" destId="{377339B6-87F0-4F90-AC8F-3030B3A12848}" srcOrd="0" destOrd="0" presId="urn:microsoft.com/office/officeart/2005/8/layout/vList5"/>
    <dgm:cxn modelId="{F10D39A1-E941-4F82-B497-61AF14FC58C6}" srcId="{B525AAA7-EDE0-4862-9C79-4C833F9956F7}" destId="{0F0723CD-2A5A-4B34-A287-DF9096D10AD8}" srcOrd="1" destOrd="0" parTransId="{94F9E249-8E54-4775-A7E6-A40BB4334482}" sibTransId="{3BD58AAF-918F-4663-B1F4-3876BD9A4E10}"/>
    <dgm:cxn modelId="{569C0E2F-A68C-4E99-84E4-88AE5700116C}" type="presOf" srcId="{0F0723CD-2A5A-4B34-A287-DF9096D10AD8}" destId="{4CFCDDE2-F84F-4C0F-925A-3136109C6687}" srcOrd="0" destOrd="0" presId="urn:microsoft.com/office/officeart/2005/8/layout/vList5"/>
    <dgm:cxn modelId="{CAD80FB9-1644-4308-A30B-698B852BBDC5}" srcId="{B525AAA7-EDE0-4862-9C79-4C833F9956F7}" destId="{28666734-BD68-4C7D-BF9C-1D730F5D8365}" srcOrd="3" destOrd="0" parTransId="{5A6E145B-FB9D-4E5C-BDBE-BF0A46A8B64D}" sibTransId="{49D93E2C-4452-4DED-8CF8-1FD2D5207FC6}"/>
    <dgm:cxn modelId="{D52E93EB-427E-46B4-B7EE-D2DB2858A171}" type="presOf" srcId="{B525AAA7-EDE0-4862-9C79-4C833F9956F7}" destId="{CB4971E0-5B1A-4C2C-AD9A-4FE3F35D69C1}" srcOrd="0" destOrd="0" presId="urn:microsoft.com/office/officeart/2005/8/layout/vList5"/>
    <dgm:cxn modelId="{F12AB653-8E80-4F76-960D-E78A808EED9C}" srcId="{B525AAA7-EDE0-4862-9C79-4C833F9956F7}" destId="{5591908E-8AF2-4184-B200-0D47DB8C3157}" srcOrd="6" destOrd="0" parTransId="{A647C665-9771-433C-9B56-73AD648B30DE}" sibTransId="{67D0207E-6DAF-4969-88A9-DFED1DFD05D9}"/>
    <dgm:cxn modelId="{1B618A58-C302-4BEB-8B9A-28DD57F9B42C}" type="presOf" srcId="{28666734-BD68-4C7D-BF9C-1D730F5D8365}" destId="{620E7F09-6AA9-4CF3-837D-330F1A5BAC50}" srcOrd="0" destOrd="0" presId="urn:microsoft.com/office/officeart/2005/8/layout/vList5"/>
    <dgm:cxn modelId="{D799B17C-6A4D-407A-8F87-7016A40AA86A}" type="presParOf" srcId="{CB4971E0-5B1A-4C2C-AD9A-4FE3F35D69C1}" destId="{0FAF7094-1B9D-44EB-83C8-5B7E81BB97E8}" srcOrd="0" destOrd="0" presId="urn:microsoft.com/office/officeart/2005/8/layout/vList5"/>
    <dgm:cxn modelId="{AF28B741-F3B3-4088-8540-F79873FE97B5}" type="presParOf" srcId="{0FAF7094-1B9D-44EB-83C8-5B7E81BB97E8}" destId="{377339B6-87F0-4F90-AC8F-3030B3A12848}" srcOrd="0" destOrd="0" presId="urn:microsoft.com/office/officeart/2005/8/layout/vList5"/>
    <dgm:cxn modelId="{C48157D7-8515-4177-991C-22B43846C25E}" type="presParOf" srcId="{CB4971E0-5B1A-4C2C-AD9A-4FE3F35D69C1}" destId="{3E5C7A10-D3EC-4557-A3CF-24C20049901A}" srcOrd="1" destOrd="0" presId="urn:microsoft.com/office/officeart/2005/8/layout/vList5"/>
    <dgm:cxn modelId="{0107FBE3-E8C1-43DF-BA83-09F8A6947F69}" type="presParOf" srcId="{CB4971E0-5B1A-4C2C-AD9A-4FE3F35D69C1}" destId="{4592835B-0B92-45A9-A3FD-3B9EB556B2B7}" srcOrd="2" destOrd="0" presId="urn:microsoft.com/office/officeart/2005/8/layout/vList5"/>
    <dgm:cxn modelId="{7460C33E-DADD-4E83-A980-92792D724E16}" type="presParOf" srcId="{4592835B-0B92-45A9-A3FD-3B9EB556B2B7}" destId="{4CFCDDE2-F84F-4C0F-925A-3136109C6687}" srcOrd="0" destOrd="0" presId="urn:microsoft.com/office/officeart/2005/8/layout/vList5"/>
    <dgm:cxn modelId="{CD465389-9CF1-47FC-B00F-C04DD64A4999}" type="presParOf" srcId="{CB4971E0-5B1A-4C2C-AD9A-4FE3F35D69C1}" destId="{C6CF9E4D-09B8-4B8F-AA31-D490EF533B21}" srcOrd="3" destOrd="0" presId="urn:microsoft.com/office/officeart/2005/8/layout/vList5"/>
    <dgm:cxn modelId="{7B620F9F-65C0-46E2-AAD0-45D96F4C6C87}" type="presParOf" srcId="{CB4971E0-5B1A-4C2C-AD9A-4FE3F35D69C1}" destId="{FE2DEDCF-F0F8-4601-B9E9-CF2EC048A9E9}" srcOrd="4" destOrd="0" presId="urn:microsoft.com/office/officeart/2005/8/layout/vList5"/>
    <dgm:cxn modelId="{6A906A3B-305D-4A7F-A9FB-8DC3CDA70557}" type="presParOf" srcId="{FE2DEDCF-F0F8-4601-B9E9-CF2EC048A9E9}" destId="{1F3DFA72-008E-4AFE-8FC7-1254D6D3E100}" srcOrd="0" destOrd="0" presId="urn:microsoft.com/office/officeart/2005/8/layout/vList5"/>
    <dgm:cxn modelId="{AAD2F8A3-74E3-46DB-91B5-4C76F6010853}" type="presParOf" srcId="{CB4971E0-5B1A-4C2C-AD9A-4FE3F35D69C1}" destId="{7B62D14D-7C5C-45E8-AFDA-87DCC7BA009B}" srcOrd="5" destOrd="0" presId="urn:microsoft.com/office/officeart/2005/8/layout/vList5"/>
    <dgm:cxn modelId="{B9B2F969-176C-4AC3-B7D1-705216502109}" type="presParOf" srcId="{CB4971E0-5B1A-4C2C-AD9A-4FE3F35D69C1}" destId="{08275090-0911-48C7-A0B3-61F1A814753C}" srcOrd="6" destOrd="0" presId="urn:microsoft.com/office/officeart/2005/8/layout/vList5"/>
    <dgm:cxn modelId="{45D1B9ED-B8F8-4189-98C5-995DC1581CFF}" type="presParOf" srcId="{08275090-0911-48C7-A0B3-61F1A814753C}" destId="{620E7F09-6AA9-4CF3-837D-330F1A5BAC50}" srcOrd="0" destOrd="0" presId="urn:microsoft.com/office/officeart/2005/8/layout/vList5"/>
    <dgm:cxn modelId="{B61772AE-4E14-47E1-A620-CE3E86076960}" type="presParOf" srcId="{CB4971E0-5B1A-4C2C-AD9A-4FE3F35D69C1}" destId="{53FDBEC3-C03D-4351-AFA1-D8C1E5F0754A}" srcOrd="7" destOrd="0" presId="urn:microsoft.com/office/officeart/2005/8/layout/vList5"/>
    <dgm:cxn modelId="{7B4B0269-36AB-47A2-B85A-76A9418D42B9}" type="presParOf" srcId="{CB4971E0-5B1A-4C2C-AD9A-4FE3F35D69C1}" destId="{0EF4AA44-C119-49E5-8812-49847BC70AE9}" srcOrd="8" destOrd="0" presId="urn:microsoft.com/office/officeart/2005/8/layout/vList5"/>
    <dgm:cxn modelId="{02E02F52-2BEF-4F95-A143-B8C04C43C7C8}" type="presParOf" srcId="{0EF4AA44-C119-49E5-8812-49847BC70AE9}" destId="{4D2C05BE-C0A4-4BD6-8476-AA174F122CC2}" srcOrd="0" destOrd="0" presId="urn:microsoft.com/office/officeart/2005/8/layout/vList5"/>
    <dgm:cxn modelId="{ED2013C9-E3A4-4042-A067-8E97954A95AA}" type="presParOf" srcId="{CB4971E0-5B1A-4C2C-AD9A-4FE3F35D69C1}" destId="{8A366645-CA52-416C-B713-ABBC651DF8A6}" srcOrd="9" destOrd="0" presId="urn:microsoft.com/office/officeart/2005/8/layout/vList5"/>
    <dgm:cxn modelId="{2A2B3CCB-5840-4707-A107-3AFFF787996B}" type="presParOf" srcId="{CB4971E0-5B1A-4C2C-AD9A-4FE3F35D69C1}" destId="{CC7E6002-5B47-48A7-B6C7-B4CCB7832910}" srcOrd="10" destOrd="0" presId="urn:microsoft.com/office/officeart/2005/8/layout/vList5"/>
    <dgm:cxn modelId="{784485A9-9E33-444C-A209-48E29CB4E54C}" type="presParOf" srcId="{CC7E6002-5B47-48A7-B6C7-B4CCB7832910}" destId="{34E120E4-D1D0-4A14-B25C-09C9CBE1A1B7}" srcOrd="0" destOrd="0" presId="urn:microsoft.com/office/officeart/2005/8/layout/vList5"/>
    <dgm:cxn modelId="{783E4306-05B4-48B8-9644-BA6C132A4A6A}" type="presParOf" srcId="{CB4971E0-5B1A-4C2C-AD9A-4FE3F35D69C1}" destId="{D5F78666-4ADF-4142-BBF9-83134863E2D3}" srcOrd="11" destOrd="0" presId="urn:microsoft.com/office/officeart/2005/8/layout/vList5"/>
    <dgm:cxn modelId="{1EDD4993-E4FF-4881-99DA-1805E1A505C6}" type="presParOf" srcId="{CB4971E0-5B1A-4C2C-AD9A-4FE3F35D69C1}" destId="{18557B4A-D25A-472B-B6E9-8207B3D18447}" srcOrd="12" destOrd="0" presId="urn:microsoft.com/office/officeart/2005/8/layout/vList5"/>
    <dgm:cxn modelId="{499AE1F1-A593-47CB-ACE6-14C62055D22B}" type="presParOf" srcId="{18557B4A-D25A-472B-B6E9-8207B3D18447}" destId="{C7ECD9ED-D6FB-4C39-BE3C-61DF4418B87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0173BAA-F3B0-46AD-9990-41C206568F34}" type="doc">
      <dgm:prSet loTypeId="urn:microsoft.com/office/officeart/2005/8/layout/vList2" loCatId="list" qsTypeId="urn:microsoft.com/office/officeart/2005/8/quickstyle/3d1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0B15EBED-F07C-4E24-8730-791515157D23}" type="pres">
      <dgm:prSet presAssocID="{F0173BAA-F3B0-46AD-9990-41C206568F3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CEB03A4-90EC-485F-81F5-645F3031CFEB}" type="presOf" srcId="{F0173BAA-F3B0-46AD-9990-41C206568F34}" destId="{0B15EBED-F07C-4E24-8730-791515157D2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2F9C24A-5E1A-4EB9-AC67-3DDDFD81E0C6}" type="doc">
      <dgm:prSet loTypeId="urn:microsoft.com/office/officeart/2005/8/layout/vList2" loCatId="list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527EC5D9-268B-406F-B468-C8E93D6232F4}" type="pres">
      <dgm:prSet presAssocID="{52F9C24A-5E1A-4EB9-AC67-3DDDFD81E0C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2FD251D6-0193-4D66-846F-E4CCA1B93681}" type="presOf" srcId="{52F9C24A-5E1A-4EB9-AC67-3DDDFD81E0C6}" destId="{527EC5D9-268B-406F-B468-C8E93D6232F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3961AF-E2D0-4C36-B6FB-8CC6C2AC7E37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AFCD146-9B14-4A1E-ACCF-C288202C9C56}">
      <dgm:prSet/>
      <dgm:spPr/>
      <dgm:t>
        <a:bodyPr/>
        <a:lstStyle/>
        <a:p>
          <a:pPr rtl="0"/>
          <a:r>
            <a:rPr lang="ru-RU" dirty="0" smtClean="0"/>
            <a:t>Частью 2 статьи  22.1 Кодекса Российской Федерации об административных правонарушениях в качестве </a:t>
          </a:r>
          <a:r>
            <a:rPr lang="ru-RU" b="1" dirty="0" smtClean="0"/>
            <a:t>одного из видов коллегиальных органов административной юрисдикции</a:t>
          </a:r>
          <a:r>
            <a:rPr lang="ru-RU" dirty="0" smtClean="0"/>
            <a:t> определены </a:t>
          </a:r>
          <a:r>
            <a:rPr lang="ru-RU" b="1" dirty="0" smtClean="0"/>
            <a:t>административные комиссии</a:t>
          </a:r>
          <a:r>
            <a:rPr lang="ru-RU" dirty="0" smtClean="0"/>
            <a:t>, создаваемые в соответствии </a:t>
          </a:r>
          <a:r>
            <a:rPr lang="ru-RU" b="1" dirty="0" smtClean="0"/>
            <a:t>с законами субъектов Российской Федерации.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B42677F-CD79-4D95-BE6E-8341CDC5B772}" type="parTrans" cxnId="{A52D78EE-2214-4D5E-9F4D-B493A978B700}">
      <dgm:prSet/>
      <dgm:spPr/>
      <dgm:t>
        <a:bodyPr/>
        <a:lstStyle/>
        <a:p>
          <a:endParaRPr lang="ru-RU"/>
        </a:p>
      </dgm:t>
    </dgm:pt>
    <dgm:pt modelId="{A07E90B5-C300-47E6-9E94-2E5257026DE9}" type="sibTrans" cxnId="{A52D78EE-2214-4D5E-9F4D-B493A978B700}">
      <dgm:prSet/>
      <dgm:spPr/>
      <dgm:t>
        <a:bodyPr/>
        <a:lstStyle/>
        <a:p>
          <a:endParaRPr lang="ru-RU"/>
        </a:p>
      </dgm:t>
    </dgm:pt>
    <dgm:pt modelId="{7CDAE8BE-2818-4FC1-B12A-BF6FB9E1365F}" type="pres">
      <dgm:prSet presAssocID="{673961AF-E2D0-4C36-B6FB-8CC6C2AC7E3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E35D55F-3A10-4A3B-84EA-D33EBD78DB47}" type="pres">
      <dgm:prSet presAssocID="{AAFCD146-9B14-4A1E-ACCF-C288202C9C56}" presName="parentText" presStyleLbl="node1" presStyleIdx="0" presStyleCnt="1" custLinFactNeighborX="-30521" custLinFactNeighborY="-500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52D78EE-2214-4D5E-9F4D-B493A978B700}" srcId="{673961AF-E2D0-4C36-B6FB-8CC6C2AC7E37}" destId="{AAFCD146-9B14-4A1E-ACCF-C288202C9C56}" srcOrd="0" destOrd="0" parTransId="{6B42677F-CD79-4D95-BE6E-8341CDC5B772}" sibTransId="{A07E90B5-C300-47E6-9E94-2E5257026DE9}"/>
    <dgm:cxn modelId="{13618F35-9C0C-45E5-8109-F8D5D3833857}" type="presOf" srcId="{AAFCD146-9B14-4A1E-ACCF-C288202C9C56}" destId="{EE35D55F-3A10-4A3B-84EA-D33EBD78DB47}" srcOrd="0" destOrd="0" presId="urn:microsoft.com/office/officeart/2005/8/layout/vList2"/>
    <dgm:cxn modelId="{F4298C55-5399-49FA-B9A2-8F3CA671B7FF}" type="presOf" srcId="{673961AF-E2D0-4C36-B6FB-8CC6C2AC7E37}" destId="{7CDAE8BE-2818-4FC1-B12A-BF6FB9E1365F}" srcOrd="0" destOrd="0" presId="urn:microsoft.com/office/officeart/2005/8/layout/vList2"/>
    <dgm:cxn modelId="{275304F0-8211-4DF6-88D6-7C6149668378}" type="presParOf" srcId="{7CDAE8BE-2818-4FC1-B12A-BF6FB9E1365F}" destId="{EE35D55F-3A10-4A3B-84EA-D33EBD78DB4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85FCE79-46BC-482B-B358-8A1A992258AF}" type="doc">
      <dgm:prSet loTypeId="urn:microsoft.com/office/officeart/2005/8/layout/vList2" loCatId="list" qsTypeId="urn:microsoft.com/office/officeart/2005/8/quickstyle/simple3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F085DB90-6CB9-47B9-8CC9-4F626074A223}">
      <dgm:prSet>
        <dgm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pPr algn="ctr" rtl="0"/>
          <a:r>
            <a:rPr lang="ru-RU" b="1" dirty="0" smtClean="0">
              <a:latin typeface="Times New Roman" pitchFamily="18" charset="0"/>
              <a:cs typeface="Times New Roman" pitchFamily="18" charset="0"/>
            </a:rPr>
            <a:t>Правовая природа и предназначение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91A7CCFE-83B5-4F44-A675-866442A6B0A7}" type="parTrans" cxnId="{39E0C312-2E13-4B2A-971C-E6171909FE05}">
      <dgm:prSet/>
      <dgm:spPr/>
      <dgm:t>
        <a:bodyPr/>
        <a:lstStyle/>
        <a:p>
          <a:endParaRPr lang="ru-RU"/>
        </a:p>
      </dgm:t>
    </dgm:pt>
    <dgm:pt modelId="{1A0C7E07-FFA8-421B-B674-C3F10806CCBC}" type="sibTrans" cxnId="{39E0C312-2E13-4B2A-971C-E6171909FE05}">
      <dgm:prSet/>
      <dgm:spPr/>
      <dgm:t>
        <a:bodyPr/>
        <a:lstStyle/>
        <a:p>
          <a:endParaRPr lang="ru-RU"/>
        </a:p>
      </dgm:t>
    </dgm:pt>
    <dgm:pt modelId="{E52E9527-2F4D-49A8-A7B8-0A37640C727F}" type="pres">
      <dgm:prSet presAssocID="{785FCE79-46BC-482B-B358-8A1A992258A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28A9F2-22C2-4C39-BE57-AE04BE4DEC73}" type="pres">
      <dgm:prSet presAssocID="{F085DB90-6CB9-47B9-8CC9-4F626074A223}" presName="parentText" presStyleLbl="node1" presStyleIdx="0" presStyleCnt="1" custLinFactNeighborX="909" custLinFactNeighborY="1483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A1D6D2-7E2E-45B6-807E-3806D3B4AE49}" type="presOf" srcId="{F085DB90-6CB9-47B9-8CC9-4F626074A223}" destId="{AE28A9F2-22C2-4C39-BE57-AE04BE4DEC73}" srcOrd="0" destOrd="0" presId="urn:microsoft.com/office/officeart/2005/8/layout/vList2"/>
    <dgm:cxn modelId="{39E0C312-2E13-4B2A-971C-E6171909FE05}" srcId="{785FCE79-46BC-482B-B358-8A1A992258AF}" destId="{F085DB90-6CB9-47B9-8CC9-4F626074A223}" srcOrd="0" destOrd="0" parTransId="{91A7CCFE-83B5-4F44-A675-866442A6B0A7}" sibTransId="{1A0C7E07-FFA8-421B-B674-C3F10806CCBC}"/>
    <dgm:cxn modelId="{1F153BB6-2A87-48EF-A7D2-2907D8E54FCD}" type="presOf" srcId="{785FCE79-46BC-482B-B358-8A1A992258AF}" destId="{E52E9527-2F4D-49A8-A7B8-0A37640C727F}" srcOrd="0" destOrd="0" presId="urn:microsoft.com/office/officeart/2005/8/layout/vList2"/>
    <dgm:cxn modelId="{DF0D623A-0E5F-4A9E-9EFE-3230B9643229}" type="presParOf" srcId="{E52E9527-2F4D-49A8-A7B8-0A37640C727F}" destId="{AE28A9F2-22C2-4C39-BE57-AE04BE4DEC7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5D07584-F341-4E69-AEA6-70AE98D8EDBC}" type="doc">
      <dgm:prSet loTypeId="urn:microsoft.com/office/officeart/2005/8/layout/vList2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9D1C9AA-6A9A-47BA-8536-84C4F03424B2}">
      <dgm:prSet/>
      <dgm:spPr/>
      <dgm:t>
        <a:bodyPr/>
        <a:lstStyle/>
        <a:p>
          <a:pPr algn="just" rtl="0"/>
          <a:r>
            <a:rPr lang="ru-RU" dirty="0" smtClean="0">
              <a:latin typeface="Times New Roman" pitchFamily="18" charset="0"/>
              <a:cs typeface="Times New Roman" pitchFamily="18" charset="0"/>
            </a:rPr>
            <a:t>Правовой природе административных комиссий характерна двойственность: с одной стороны, они выступают в качестве негосударственных элементов административно-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юрисдикционной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системы, с другой - осуществляют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юрисдикционную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деятельность, т.е. особый вид государственной деятельности, выполняемый от имени государства уполномоченными государственными органами и должностными лицами.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CB3E987E-FF6C-4108-A12D-BF52E2722B40}" type="parTrans" cxnId="{D00068B4-738E-4BCD-B249-CE26A134CA0C}">
      <dgm:prSet/>
      <dgm:spPr/>
      <dgm:t>
        <a:bodyPr/>
        <a:lstStyle/>
        <a:p>
          <a:endParaRPr lang="ru-RU"/>
        </a:p>
      </dgm:t>
    </dgm:pt>
    <dgm:pt modelId="{6DB8FD03-4E19-43BB-B8D5-2A5B75952A0B}" type="sibTrans" cxnId="{D00068B4-738E-4BCD-B249-CE26A134CA0C}">
      <dgm:prSet/>
      <dgm:spPr/>
      <dgm:t>
        <a:bodyPr/>
        <a:lstStyle/>
        <a:p>
          <a:endParaRPr lang="ru-RU"/>
        </a:p>
      </dgm:t>
    </dgm:pt>
    <dgm:pt modelId="{D3521691-B5D2-4D98-B443-E7285C33797F}">
      <dgm:prSet/>
      <dgm:spPr/>
      <dgm:t>
        <a:bodyPr/>
        <a:lstStyle/>
        <a:p>
          <a:pPr algn="just" rtl="0"/>
          <a:r>
            <a:rPr lang="ru-RU" dirty="0" smtClean="0">
              <a:latin typeface="Times New Roman" pitchFamily="18" charset="0"/>
              <a:cs typeface="Times New Roman" pitchFamily="18" charset="0"/>
            </a:rPr>
            <a:t>Таким образом, в настоящее время они разрешают дела об административных правонарушениях «регионального значения».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8F20A35D-3C86-42B2-9834-A74A8B7255AA}" type="parTrans" cxnId="{FE8F337B-2612-417C-9FE2-AB8B384CF92D}">
      <dgm:prSet/>
      <dgm:spPr/>
      <dgm:t>
        <a:bodyPr/>
        <a:lstStyle/>
        <a:p>
          <a:endParaRPr lang="ru-RU"/>
        </a:p>
      </dgm:t>
    </dgm:pt>
    <dgm:pt modelId="{C80C9FBE-DFD5-4771-B746-1C17BF2F558F}" type="sibTrans" cxnId="{FE8F337B-2612-417C-9FE2-AB8B384CF92D}">
      <dgm:prSet/>
      <dgm:spPr/>
      <dgm:t>
        <a:bodyPr/>
        <a:lstStyle/>
        <a:p>
          <a:endParaRPr lang="ru-RU"/>
        </a:p>
      </dgm:t>
    </dgm:pt>
    <dgm:pt modelId="{5658F7BD-A39E-4D61-B03E-1D4B6E9477DF}">
      <dgm:prSet/>
      <dgm:spPr/>
      <dgm:t>
        <a:bodyPr/>
        <a:lstStyle/>
        <a:p>
          <a:pPr algn="just" rtl="0"/>
          <a:r>
            <a:rPr lang="ru-RU" dirty="0" smtClean="0">
              <a:latin typeface="Times New Roman" pitchFamily="18" charset="0"/>
              <a:cs typeface="Times New Roman" pitchFamily="18" charset="0"/>
            </a:rPr>
            <a:t>Административные комиссии рассматривают дела об административных правонарушениях, установленных исключительно законами субъектов Российской Федерации и в пределах полномочий, установленных этими законами.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4B7F17EE-B1C7-47F5-B63C-A89C393B1BFA}" type="sibTrans" cxnId="{ED75AFA6-B4B7-4299-934F-BF6C0CFC4073}">
      <dgm:prSet/>
      <dgm:spPr/>
      <dgm:t>
        <a:bodyPr/>
        <a:lstStyle/>
        <a:p>
          <a:endParaRPr lang="ru-RU"/>
        </a:p>
      </dgm:t>
    </dgm:pt>
    <dgm:pt modelId="{10E11AA9-870A-424C-9E88-5AD96AD6BA67}" type="parTrans" cxnId="{ED75AFA6-B4B7-4299-934F-BF6C0CFC4073}">
      <dgm:prSet/>
      <dgm:spPr/>
      <dgm:t>
        <a:bodyPr/>
        <a:lstStyle/>
        <a:p>
          <a:endParaRPr lang="ru-RU"/>
        </a:p>
      </dgm:t>
    </dgm:pt>
    <dgm:pt modelId="{F44C1482-9641-42E5-9CB6-FDA309972BF5}" type="pres">
      <dgm:prSet presAssocID="{D5D07584-F341-4E69-AEA6-70AE98D8EDB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343835-76FC-4D3B-B763-392D9C52DDAC}" type="pres">
      <dgm:prSet presAssocID="{A9D1C9AA-6A9A-47BA-8536-84C4F03424B2}" presName="parentText" presStyleLbl="node1" presStyleIdx="0" presStyleCnt="3" custScaleY="7514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3A0A32-3911-4ED9-A093-F8A602DF78CA}" type="pres">
      <dgm:prSet presAssocID="{6DB8FD03-4E19-43BB-B8D5-2A5B75952A0B}" presName="spacer" presStyleCnt="0"/>
      <dgm:spPr/>
    </dgm:pt>
    <dgm:pt modelId="{4EB44FA4-EAE1-4458-9D82-1C19899C189F}" type="pres">
      <dgm:prSet presAssocID="{5658F7BD-A39E-4D61-B03E-1D4B6E9477DF}" presName="parentText" presStyleLbl="node1" presStyleIdx="1" presStyleCnt="3" custScaleY="4980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B397A0-9937-4547-B697-7841D8C4B2C8}" type="pres">
      <dgm:prSet presAssocID="{4B7F17EE-B1C7-47F5-B63C-A89C393B1BFA}" presName="spacer" presStyleCnt="0"/>
      <dgm:spPr/>
    </dgm:pt>
    <dgm:pt modelId="{31ECAA88-1ECC-4E52-9401-54AA002AD948}" type="pres">
      <dgm:prSet presAssocID="{D3521691-B5D2-4D98-B443-E7285C33797F}" presName="parentText" presStyleLbl="node1" presStyleIdx="2" presStyleCnt="3" custScaleY="266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75AFA6-B4B7-4299-934F-BF6C0CFC4073}" srcId="{D5D07584-F341-4E69-AEA6-70AE98D8EDBC}" destId="{5658F7BD-A39E-4D61-B03E-1D4B6E9477DF}" srcOrd="1" destOrd="0" parTransId="{10E11AA9-870A-424C-9E88-5AD96AD6BA67}" sibTransId="{4B7F17EE-B1C7-47F5-B63C-A89C393B1BFA}"/>
    <dgm:cxn modelId="{26E06EAB-735C-4E58-83AE-01DA8F189D6A}" type="presOf" srcId="{D3521691-B5D2-4D98-B443-E7285C33797F}" destId="{31ECAA88-1ECC-4E52-9401-54AA002AD948}" srcOrd="0" destOrd="0" presId="urn:microsoft.com/office/officeart/2005/8/layout/vList2"/>
    <dgm:cxn modelId="{1D120CAC-140B-4B32-91CF-789098EDFEAB}" type="presOf" srcId="{5658F7BD-A39E-4D61-B03E-1D4B6E9477DF}" destId="{4EB44FA4-EAE1-4458-9D82-1C19899C189F}" srcOrd="0" destOrd="0" presId="urn:microsoft.com/office/officeart/2005/8/layout/vList2"/>
    <dgm:cxn modelId="{FE8F337B-2612-417C-9FE2-AB8B384CF92D}" srcId="{D5D07584-F341-4E69-AEA6-70AE98D8EDBC}" destId="{D3521691-B5D2-4D98-B443-E7285C33797F}" srcOrd="2" destOrd="0" parTransId="{8F20A35D-3C86-42B2-9834-A74A8B7255AA}" sibTransId="{C80C9FBE-DFD5-4771-B746-1C17BF2F558F}"/>
    <dgm:cxn modelId="{1156D3BA-B38D-42FD-AA85-13BF4F6D901A}" type="presOf" srcId="{A9D1C9AA-6A9A-47BA-8536-84C4F03424B2}" destId="{26343835-76FC-4D3B-B763-392D9C52DDAC}" srcOrd="0" destOrd="0" presId="urn:microsoft.com/office/officeart/2005/8/layout/vList2"/>
    <dgm:cxn modelId="{83435071-7024-4420-9689-F621F0AF2D50}" type="presOf" srcId="{D5D07584-F341-4E69-AEA6-70AE98D8EDBC}" destId="{F44C1482-9641-42E5-9CB6-FDA309972BF5}" srcOrd="0" destOrd="0" presId="urn:microsoft.com/office/officeart/2005/8/layout/vList2"/>
    <dgm:cxn modelId="{D00068B4-738E-4BCD-B249-CE26A134CA0C}" srcId="{D5D07584-F341-4E69-AEA6-70AE98D8EDBC}" destId="{A9D1C9AA-6A9A-47BA-8536-84C4F03424B2}" srcOrd="0" destOrd="0" parTransId="{CB3E987E-FF6C-4108-A12D-BF52E2722B40}" sibTransId="{6DB8FD03-4E19-43BB-B8D5-2A5B75952A0B}"/>
    <dgm:cxn modelId="{A15106D1-3A25-4790-A4AB-7393CDD385F6}" type="presParOf" srcId="{F44C1482-9641-42E5-9CB6-FDA309972BF5}" destId="{26343835-76FC-4D3B-B763-392D9C52DDAC}" srcOrd="0" destOrd="0" presId="urn:microsoft.com/office/officeart/2005/8/layout/vList2"/>
    <dgm:cxn modelId="{5A0146FF-0875-453F-B211-FD9453830E32}" type="presParOf" srcId="{F44C1482-9641-42E5-9CB6-FDA309972BF5}" destId="{C03A0A32-3911-4ED9-A093-F8A602DF78CA}" srcOrd="1" destOrd="0" presId="urn:microsoft.com/office/officeart/2005/8/layout/vList2"/>
    <dgm:cxn modelId="{3F61DE38-FC53-451F-B12C-431B12EC2074}" type="presParOf" srcId="{F44C1482-9641-42E5-9CB6-FDA309972BF5}" destId="{4EB44FA4-EAE1-4458-9D82-1C19899C189F}" srcOrd="2" destOrd="0" presId="urn:microsoft.com/office/officeart/2005/8/layout/vList2"/>
    <dgm:cxn modelId="{941C65BF-35CF-4588-9ECB-46F486C5E6E2}" type="presParOf" srcId="{F44C1482-9641-42E5-9CB6-FDA309972BF5}" destId="{ACB397A0-9937-4547-B697-7841D8C4B2C8}" srcOrd="3" destOrd="0" presId="urn:microsoft.com/office/officeart/2005/8/layout/vList2"/>
    <dgm:cxn modelId="{EBB65A92-51EF-4D0A-B23E-485DB2A834EE}" type="presParOf" srcId="{F44C1482-9641-42E5-9CB6-FDA309972BF5}" destId="{31ECAA88-1ECC-4E52-9401-54AA002AD94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758AE9E-247D-455C-8779-C23AEF5D0F8E}" type="doc">
      <dgm:prSet loTypeId="urn:microsoft.com/office/officeart/2005/8/layout/pyramid2" loCatId="pyramid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6E5BA10-2892-40F9-B58B-6FA08758C742}">
      <dgm:prSet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sz="2000" dirty="0" smtClean="0">
              <a:latin typeface="+mn-lt"/>
              <a:cs typeface="Times New Roman" pitchFamily="18" charset="0"/>
            </a:rPr>
            <a:t>Кодекс Российской Федерации об административных правонарушениях</a:t>
          </a:r>
          <a:endParaRPr lang="ru-RU" sz="2000" dirty="0">
            <a:latin typeface="+mn-lt"/>
            <a:cs typeface="Times New Roman" pitchFamily="18" charset="0"/>
          </a:endParaRPr>
        </a:p>
      </dgm:t>
    </dgm:pt>
    <dgm:pt modelId="{A1FFDD47-427F-4F81-9A4F-89808E8CCA02}" type="parTrans" cxnId="{253DCD14-D8B7-4E18-8776-A1C66DA55AAB}">
      <dgm:prSet/>
      <dgm:spPr/>
      <dgm:t>
        <a:bodyPr/>
        <a:lstStyle/>
        <a:p>
          <a:endParaRPr lang="ru-RU"/>
        </a:p>
      </dgm:t>
    </dgm:pt>
    <dgm:pt modelId="{50F4CB8A-470F-457B-B9BF-A0407A4C467F}" type="sibTrans" cxnId="{253DCD14-D8B7-4E18-8776-A1C66DA55AAB}">
      <dgm:prSet/>
      <dgm:spPr/>
      <dgm:t>
        <a:bodyPr/>
        <a:lstStyle/>
        <a:p>
          <a:endParaRPr lang="ru-RU"/>
        </a:p>
      </dgm:t>
    </dgm:pt>
    <dgm:pt modelId="{9E4F3BBF-A5EB-4550-AC30-51B0B07A532A}">
      <dgm:prSet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800" dirty="0" smtClean="0"/>
            <a:t>Закон Оренбургской области от 16 марта 2009 года  № 2818/</a:t>
          </a:r>
          <a:r>
            <a:rPr lang="en-US" sz="1800" dirty="0" smtClean="0"/>
            <a:t>606-IV-</a:t>
          </a:r>
          <a:r>
            <a:rPr lang="ru-RU" sz="1800" dirty="0" smtClean="0"/>
            <a:t>ОЗ  «О наделении органов местного самоуправления Оренбургской области государственными полномочиями по созданию административных комиссий»</a:t>
          </a:r>
          <a:endParaRPr lang="ru-RU" sz="1800" dirty="0"/>
        </a:p>
      </dgm:t>
    </dgm:pt>
    <dgm:pt modelId="{2DE3E02C-20BA-4BB3-84C8-395D8CA77E6B}" type="parTrans" cxnId="{7248AFA7-60E5-4296-883C-87C24231AAD5}">
      <dgm:prSet/>
      <dgm:spPr/>
      <dgm:t>
        <a:bodyPr/>
        <a:lstStyle/>
        <a:p>
          <a:endParaRPr lang="ru-RU"/>
        </a:p>
      </dgm:t>
    </dgm:pt>
    <dgm:pt modelId="{4F1D4290-3958-4393-91FB-DC43F7E2477D}" type="sibTrans" cxnId="{7248AFA7-60E5-4296-883C-87C24231AAD5}">
      <dgm:prSet/>
      <dgm:spPr/>
      <dgm:t>
        <a:bodyPr/>
        <a:lstStyle/>
        <a:p>
          <a:endParaRPr lang="ru-RU"/>
        </a:p>
      </dgm:t>
    </dgm:pt>
    <dgm:pt modelId="{56E3B62D-D19A-461D-92A9-2EEFC1CA7CAE}">
      <dgm:prSet custT="1"/>
      <dgm:spPr>
        <a:solidFill>
          <a:schemeClr val="accent5">
            <a:lumMod val="60000"/>
            <a:lumOff val="40000"/>
            <a:alpha val="90000"/>
          </a:schemeClr>
        </a:solidFill>
      </dgm:spPr>
      <dgm:t>
        <a:bodyPr/>
        <a:lstStyle/>
        <a:p>
          <a:pPr rtl="0"/>
          <a:r>
            <a:rPr lang="ru-RU" sz="2000" dirty="0" smtClean="0">
              <a:latin typeface="+mn-lt"/>
              <a:cs typeface="Times New Roman" pitchFamily="18" charset="0"/>
            </a:rPr>
            <a:t>Закон Оренбургской области от 6 сентября 2004 года № 1453/231-</a:t>
          </a:r>
          <a:r>
            <a:rPr lang="en-US" sz="2000" dirty="0" smtClean="0">
              <a:latin typeface="+mn-lt"/>
              <a:cs typeface="Times New Roman" pitchFamily="18" charset="0"/>
            </a:rPr>
            <a:t>II-</a:t>
          </a:r>
          <a:r>
            <a:rPr lang="ru-RU" sz="2000" dirty="0" smtClean="0">
              <a:latin typeface="+mn-lt"/>
              <a:cs typeface="Times New Roman" pitchFamily="18" charset="0"/>
            </a:rPr>
            <a:t>ОЗ «Об административных комиссиях в Оренбургской области»</a:t>
          </a:r>
          <a:endParaRPr lang="ru-RU" sz="2000" dirty="0">
            <a:latin typeface="+mn-lt"/>
            <a:cs typeface="Times New Roman" pitchFamily="18" charset="0"/>
          </a:endParaRPr>
        </a:p>
      </dgm:t>
    </dgm:pt>
    <dgm:pt modelId="{AE4C2D6F-FEC6-4D10-B3D4-ACF4A4FDC313}" type="parTrans" cxnId="{18D7869C-9373-4629-A75F-B09364EFC033}">
      <dgm:prSet/>
      <dgm:spPr/>
      <dgm:t>
        <a:bodyPr/>
        <a:lstStyle/>
        <a:p>
          <a:endParaRPr lang="ru-RU"/>
        </a:p>
      </dgm:t>
    </dgm:pt>
    <dgm:pt modelId="{97FBB1EC-B499-458C-BAD6-0BD3613672D6}" type="sibTrans" cxnId="{18D7869C-9373-4629-A75F-B09364EFC033}">
      <dgm:prSet/>
      <dgm:spPr/>
      <dgm:t>
        <a:bodyPr/>
        <a:lstStyle/>
        <a:p>
          <a:endParaRPr lang="ru-RU"/>
        </a:p>
      </dgm:t>
    </dgm:pt>
    <dgm:pt modelId="{21E00E96-D568-4414-9F42-6DB7418F0601}">
      <dgm:prSet custT="1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r>
            <a:rPr lang="ru-RU" sz="2000" dirty="0" smtClean="0">
              <a:latin typeface="+mn-lt"/>
              <a:cs typeface="Times New Roman" pitchFamily="18" charset="0"/>
            </a:rPr>
            <a:t>Закон Оренбургской области от 1 октября 2003 года № 489/55-</a:t>
          </a:r>
          <a:r>
            <a:rPr lang="en-US" sz="2000" dirty="0" smtClean="0">
              <a:latin typeface="+mn-lt"/>
              <a:cs typeface="Times New Roman" pitchFamily="18" charset="0"/>
            </a:rPr>
            <a:t>III-</a:t>
          </a:r>
          <a:r>
            <a:rPr lang="ru-RU" sz="2000" dirty="0" smtClean="0">
              <a:latin typeface="+mn-lt"/>
              <a:cs typeface="Times New Roman" pitchFamily="18" charset="0"/>
            </a:rPr>
            <a:t>ОЗ «Об административных правонарушениях в Оренбургской области»</a:t>
          </a:r>
          <a:endParaRPr lang="ru-RU" sz="2000" dirty="0">
            <a:latin typeface="+mn-lt"/>
            <a:cs typeface="Times New Roman" pitchFamily="18" charset="0"/>
          </a:endParaRPr>
        </a:p>
      </dgm:t>
    </dgm:pt>
    <dgm:pt modelId="{1C208B08-3515-418E-90EC-CC5DB2EAF0BC}" type="parTrans" cxnId="{69E27234-2891-447D-9D3E-71CA86DF9E64}">
      <dgm:prSet/>
      <dgm:spPr/>
      <dgm:t>
        <a:bodyPr/>
        <a:lstStyle/>
        <a:p>
          <a:endParaRPr lang="ru-RU"/>
        </a:p>
      </dgm:t>
    </dgm:pt>
    <dgm:pt modelId="{215ECC6B-11A0-43A2-9D9B-956559EDB8AA}" type="sibTrans" cxnId="{69E27234-2891-447D-9D3E-71CA86DF9E64}">
      <dgm:prSet/>
      <dgm:spPr/>
      <dgm:t>
        <a:bodyPr/>
        <a:lstStyle/>
        <a:p>
          <a:endParaRPr lang="ru-RU"/>
        </a:p>
      </dgm:t>
    </dgm:pt>
    <dgm:pt modelId="{9E9239A3-BC32-4C5B-9280-E14C28F281E7}" type="pres">
      <dgm:prSet presAssocID="{6758AE9E-247D-455C-8779-C23AEF5D0F8E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5C0D1CF1-FCEF-4A2E-A7E1-02C295D110B5}" type="pres">
      <dgm:prSet presAssocID="{6758AE9E-247D-455C-8779-C23AEF5D0F8E}" presName="pyramid" presStyleLbl="node1" presStyleIdx="0" presStyleCnt="1" custScaleX="102500" custLinFactNeighborX="-36230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prstGeom prst="irregularSeal1">
          <a:avLst/>
        </a:prstGeom>
        <a:effectLst>
          <a:glow rad="228600">
            <a:schemeClr val="accent3">
              <a:satMod val="175000"/>
              <a:alpha val="40000"/>
            </a:schemeClr>
          </a:glow>
          <a:outerShdw blurRad="76200" dir="18900000" sy="23000" kx="-1200000" algn="bl" rotWithShape="0">
            <a:prstClr val="black">
              <a:alpha val="20000"/>
            </a:prstClr>
          </a:outerShdw>
        </a:effectLst>
        <a:scene3d>
          <a:camera prst="orthographicFront">
            <a:rot lat="0" lon="0" rev="0"/>
          </a:camera>
          <a:lightRig rig="glow" dir="tl">
            <a:rot lat="0" lon="0" rev="900000"/>
          </a:lightRig>
        </a:scene3d>
        <a:sp3d prstMaterial="powder">
          <a:bevelT w="25400" h="38100" prst="relaxedInset"/>
        </a:sp3d>
      </dgm:spPr>
      <dgm:t>
        <a:bodyPr/>
        <a:lstStyle/>
        <a:p>
          <a:endParaRPr lang="ru-RU"/>
        </a:p>
      </dgm:t>
    </dgm:pt>
    <dgm:pt modelId="{39829759-B39A-43A2-AEED-F1DA8161EF2D}" type="pres">
      <dgm:prSet presAssocID="{6758AE9E-247D-455C-8779-C23AEF5D0F8E}" presName="theList" presStyleCnt="0"/>
      <dgm:spPr/>
      <dgm:t>
        <a:bodyPr/>
        <a:lstStyle/>
        <a:p>
          <a:endParaRPr lang="ru-RU"/>
        </a:p>
      </dgm:t>
    </dgm:pt>
    <dgm:pt modelId="{DE376019-3BA5-43A6-B5C4-9F679DD3C20C}" type="pres">
      <dgm:prSet presAssocID="{86E5BA10-2892-40F9-B58B-6FA08758C742}" presName="aNode" presStyleLbl="fgAcc1" presStyleIdx="0" presStyleCnt="4" custScaleX="270435" custScaleY="212329" custLinFactY="-29931" custLinFactNeighborX="1219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079F07-3062-412E-BA3D-217FC22074E1}" type="pres">
      <dgm:prSet presAssocID="{86E5BA10-2892-40F9-B58B-6FA08758C742}" presName="aSpace" presStyleCnt="0"/>
      <dgm:spPr/>
      <dgm:t>
        <a:bodyPr/>
        <a:lstStyle/>
        <a:p>
          <a:endParaRPr lang="ru-RU"/>
        </a:p>
      </dgm:t>
    </dgm:pt>
    <dgm:pt modelId="{11763AD6-D95E-4C0E-8F6C-A81E66A70758}" type="pres">
      <dgm:prSet presAssocID="{21E00E96-D568-4414-9F42-6DB7418F0601}" presName="aNode" presStyleLbl="fgAcc1" presStyleIdx="1" presStyleCnt="4" custScaleX="279707" custScaleY="225381" custLinFactY="-15830" custLinFactNeighborX="-1371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732638-2DB7-4594-805B-0CCA3143BB21}" type="pres">
      <dgm:prSet presAssocID="{21E00E96-D568-4414-9F42-6DB7418F0601}" presName="aSpace" presStyleCnt="0"/>
      <dgm:spPr/>
    </dgm:pt>
    <dgm:pt modelId="{5831E864-DDF7-47FF-81CC-9850F0334244}" type="pres">
      <dgm:prSet presAssocID="{9E4F3BBF-A5EB-4550-AC30-51B0B07A532A}" presName="aNode" presStyleLbl="fgAcc1" presStyleIdx="2" presStyleCnt="4" custScaleX="272793" custScaleY="285819" custLinFactNeighborX="-2425" custLinFactNeighborY="-684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815485-11A5-48BD-BA83-3AC293F153EF}" type="pres">
      <dgm:prSet presAssocID="{9E4F3BBF-A5EB-4550-AC30-51B0B07A532A}" presName="aSpace" presStyleCnt="0"/>
      <dgm:spPr/>
    </dgm:pt>
    <dgm:pt modelId="{9B162FE2-A26D-49B8-B45A-439E5B803061}" type="pres">
      <dgm:prSet presAssocID="{56E3B62D-D19A-461D-92A9-2EEFC1CA7CAE}" presName="aNode" presStyleLbl="fgAcc1" presStyleIdx="3" presStyleCnt="4" custScaleX="272834" custScaleY="226027" custLinFactY="36770" custLinFactNeighborX="2404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ED697F-BD59-4B25-B57A-54AA16A2BBED}" type="pres">
      <dgm:prSet presAssocID="{56E3B62D-D19A-461D-92A9-2EEFC1CA7CAE}" presName="aSpace" presStyleCnt="0"/>
      <dgm:spPr/>
    </dgm:pt>
  </dgm:ptLst>
  <dgm:cxnLst>
    <dgm:cxn modelId="{4520AC8D-06CC-4169-B146-9C68CA7D69DB}" type="presOf" srcId="{6758AE9E-247D-455C-8779-C23AEF5D0F8E}" destId="{9E9239A3-BC32-4C5B-9280-E14C28F281E7}" srcOrd="0" destOrd="0" presId="urn:microsoft.com/office/officeart/2005/8/layout/pyramid2"/>
    <dgm:cxn modelId="{7248AFA7-60E5-4296-883C-87C24231AAD5}" srcId="{6758AE9E-247D-455C-8779-C23AEF5D0F8E}" destId="{9E4F3BBF-A5EB-4550-AC30-51B0B07A532A}" srcOrd="2" destOrd="0" parTransId="{2DE3E02C-20BA-4BB3-84C8-395D8CA77E6B}" sibTransId="{4F1D4290-3958-4393-91FB-DC43F7E2477D}"/>
    <dgm:cxn modelId="{ACE2AF44-337F-4886-A952-F0750D1ACC62}" type="presOf" srcId="{56E3B62D-D19A-461D-92A9-2EEFC1CA7CAE}" destId="{9B162FE2-A26D-49B8-B45A-439E5B803061}" srcOrd="0" destOrd="0" presId="urn:microsoft.com/office/officeart/2005/8/layout/pyramid2"/>
    <dgm:cxn modelId="{BD4AED85-27F2-4846-8286-80A6F940FD38}" type="presOf" srcId="{9E4F3BBF-A5EB-4550-AC30-51B0B07A532A}" destId="{5831E864-DDF7-47FF-81CC-9850F0334244}" srcOrd="0" destOrd="0" presId="urn:microsoft.com/office/officeart/2005/8/layout/pyramid2"/>
    <dgm:cxn modelId="{18D7869C-9373-4629-A75F-B09364EFC033}" srcId="{6758AE9E-247D-455C-8779-C23AEF5D0F8E}" destId="{56E3B62D-D19A-461D-92A9-2EEFC1CA7CAE}" srcOrd="3" destOrd="0" parTransId="{AE4C2D6F-FEC6-4D10-B3D4-ACF4A4FDC313}" sibTransId="{97FBB1EC-B499-458C-BAD6-0BD3613672D6}"/>
    <dgm:cxn modelId="{0896AEB6-35B4-4382-A6FF-13C9AA984504}" type="presOf" srcId="{86E5BA10-2892-40F9-B58B-6FA08758C742}" destId="{DE376019-3BA5-43A6-B5C4-9F679DD3C20C}" srcOrd="0" destOrd="0" presId="urn:microsoft.com/office/officeart/2005/8/layout/pyramid2"/>
    <dgm:cxn modelId="{69E27234-2891-447D-9D3E-71CA86DF9E64}" srcId="{6758AE9E-247D-455C-8779-C23AEF5D0F8E}" destId="{21E00E96-D568-4414-9F42-6DB7418F0601}" srcOrd="1" destOrd="0" parTransId="{1C208B08-3515-418E-90EC-CC5DB2EAF0BC}" sibTransId="{215ECC6B-11A0-43A2-9D9B-956559EDB8AA}"/>
    <dgm:cxn modelId="{A955B130-D05C-4C1A-A352-1D0101605E13}" type="presOf" srcId="{21E00E96-D568-4414-9F42-6DB7418F0601}" destId="{11763AD6-D95E-4C0E-8F6C-A81E66A70758}" srcOrd="0" destOrd="0" presId="urn:microsoft.com/office/officeart/2005/8/layout/pyramid2"/>
    <dgm:cxn modelId="{253DCD14-D8B7-4E18-8776-A1C66DA55AAB}" srcId="{6758AE9E-247D-455C-8779-C23AEF5D0F8E}" destId="{86E5BA10-2892-40F9-B58B-6FA08758C742}" srcOrd="0" destOrd="0" parTransId="{A1FFDD47-427F-4F81-9A4F-89808E8CCA02}" sibTransId="{50F4CB8A-470F-457B-B9BF-A0407A4C467F}"/>
    <dgm:cxn modelId="{6DEF760A-D311-4C86-8B5B-14B4003A8C0C}" type="presParOf" srcId="{9E9239A3-BC32-4C5B-9280-E14C28F281E7}" destId="{5C0D1CF1-FCEF-4A2E-A7E1-02C295D110B5}" srcOrd="0" destOrd="0" presId="urn:microsoft.com/office/officeart/2005/8/layout/pyramid2"/>
    <dgm:cxn modelId="{1138399C-E979-4648-B60E-804C0A8B8ECA}" type="presParOf" srcId="{9E9239A3-BC32-4C5B-9280-E14C28F281E7}" destId="{39829759-B39A-43A2-AEED-F1DA8161EF2D}" srcOrd="1" destOrd="0" presId="urn:microsoft.com/office/officeart/2005/8/layout/pyramid2"/>
    <dgm:cxn modelId="{551176A3-A642-4DD0-A969-A5AE85832650}" type="presParOf" srcId="{39829759-B39A-43A2-AEED-F1DA8161EF2D}" destId="{DE376019-3BA5-43A6-B5C4-9F679DD3C20C}" srcOrd="0" destOrd="0" presId="urn:microsoft.com/office/officeart/2005/8/layout/pyramid2"/>
    <dgm:cxn modelId="{D578411C-562B-4715-969B-BB150EFD10CD}" type="presParOf" srcId="{39829759-B39A-43A2-AEED-F1DA8161EF2D}" destId="{CC079F07-3062-412E-BA3D-217FC22074E1}" srcOrd="1" destOrd="0" presId="urn:microsoft.com/office/officeart/2005/8/layout/pyramid2"/>
    <dgm:cxn modelId="{04414E10-92E1-43F9-9047-7631651559F2}" type="presParOf" srcId="{39829759-B39A-43A2-AEED-F1DA8161EF2D}" destId="{11763AD6-D95E-4C0E-8F6C-A81E66A70758}" srcOrd="2" destOrd="0" presId="urn:microsoft.com/office/officeart/2005/8/layout/pyramid2"/>
    <dgm:cxn modelId="{E53956AE-BEE2-4F7C-81C7-7F6508B8981B}" type="presParOf" srcId="{39829759-B39A-43A2-AEED-F1DA8161EF2D}" destId="{CF732638-2DB7-4594-805B-0CCA3143BB21}" srcOrd="3" destOrd="0" presId="urn:microsoft.com/office/officeart/2005/8/layout/pyramid2"/>
    <dgm:cxn modelId="{8B03F38C-6DAE-4C62-9B62-C72A9A4A5D77}" type="presParOf" srcId="{39829759-B39A-43A2-AEED-F1DA8161EF2D}" destId="{5831E864-DDF7-47FF-81CC-9850F0334244}" srcOrd="4" destOrd="0" presId="urn:microsoft.com/office/officeart/2005/8/layout/pyramid2"/>
    <dgm:cxn modelId="{C0CAA9F6-F745-4C45-94D0-4BB0F86AA561}" type="presParOf" srcId="{39829759-B39A-43A2-AEED-F1DA8161EF2D}" destId="{25815485-11A5-48BD-BA83-3AC293F153EF}" srcOrd="5" destOrd="0" presId="urn:microsoft.com/office/officeart/2005/8/layout/pyramid2"/>
    <dgm:cxn modelId="{D47471A4-34C8-407E-B21D-A2E198D7C992}" type="presParOf" srcId="{39829759-B39A-43A2-AEED-F1DA8161EF2D}" destId="{9B162FE2-A26D-49B8-B45A-439E5B803061}" srcOrd="6" destOrd="0" presId="urn:microsoft.com/office/officeart/2005/8/layout/pyramid2"/>
    <dgm:cxn modelId="{709145DD-543D-42D5-B228-2A90B8423582}" type="presParOf" srcId="{39829759-B39A-43A2-AEED-F1DA8161EF2D}" destId="{FDED697F-BD59-4B25-B57A-54AA16A2BBED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05A4E34-6344-4749-BCA3-D38C3DEC865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0DF386C-8073-4962-8C98-759FADDF132C}">
      <dgm:prSet>
        <dgm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pPr algn="ctr" rtl="0"/>
          <a:r>
            <a:rPr lang="ru-RU" b="0" dirty="0" smtClean="0">
              <a:latin typeface="Times New Roman" pitchFamily="18" charset="0"/>
              <a:cs typeface="Times New Roman" pitchFamily="18" charset="0"/>
            </a:rPr>
            <a:t>Нормативные правовые акты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E6983899-2350-45E3-9704-6F5293858350}" type="parTrans" cxnId="{88D40335-41AC-416D-B333-DABECFEBB6D1}">
      <dgm:prSet/>
      <dgm:spPr/>
      <dgm:t>
        <a:bodyPr/>
        <a:lstStyle/>
        <a:p>
          <a:endParaRPr lang="ru-RU"/>
        </a:p>
      </dgm:t>
    </dgm:pt>
    <dgm:pt modelId="{3FEE9EF3-7C0E-4A5F-AD95-D4C9E42F1A4D}" type="sibTrans" cxnId="{88D40335-41AC-416D-B333-DABECFEBB6D1}">
      <dgm:prSet/>
      <dgm:spPr/>
      <dgm:t>
        <a:bodyPr/>
        <a:lstStyle/>
        <a:p>
          <a:endParaRPr lang="ru-RU"/>
        </a:p>
      </dgm:t>
    </dgm:pt>
    <dgm:pt modelId="{E99F1720-464F-47AC-B1D7-71031AEEC3C0}" type="pres">
      <dgm:prSet presAssocID="{005A4E34-6344-4749-BCA3-D38C3DEC865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CAD3EE5-FF5B-4C90-BA78-F26AA77525C3}" type="pres">
      <dgm:prSet presAssocID="{80DF386C-8073-4962-8C98-759FADDF132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AA2FA7-61AC-40CC-BE0B-15C48CE0A6C3}" type="presOf" srcId="{80DF386C-8073-4962-8C98-759FADDF132C}" destId="{ACAD3EE5-FF5B-4C90-BA78-F26AA77525C3}" srcOrd="0" destOrd="0" presId="urn:microsoft.com/office/officeart/2005/8/layout/vList2"/>
    <dgm:cxn modelId="{88D40335-41AC-416D-B333-DABECFEBB6D1}" srcId="{005A4E34-6344-4749-BCA3-D38C3DEC8654}" destId="{80DF386C-8073-4962-8C98-759FADDF132C}" srcOrd="0" destOrd="0" parTransId="{E6983899-2350-45E3-9704-6F5293858350}" sibTransId="{3FEE9EF3-7C0E-4A5F-AD95-D4C9E42F1A4D}"/>
    <dgm:cxn modelId="{2D141D20-CE5E-4D5E-AE54-6B227FC5CE40}" type="presOf" srcId="{005A4E34-6344-4749-BCA3-D38C3DEC8654}" destId="{E99F1720-464F-47AC-B1D7-71031AEEC3C0}" srcOrd="0" destOrd="0" presId="urn:microsoft.com/office/officeart/2005/8/layout/vList2"/>
    <dgm:cxn modelId="{681A4F23-2F1F-41F2-B1B2-0FAAA522941E}" type="presParOf" srcId="{E99F1720-464F-47AC-B1D7-71031AEEC3C0}" destId="{ACAD3EE5-FF5B-4C90-BA78-F26AA77525C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33F4113-CD8F-4DCE-B228-E381EEC84F05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5E308E0-48F2-4FFE-AB04-75019E1C90B2}">
      <dgm:prSet/>
      <dgm:spPr>
        <a:solidFill>
          <a:schemeClr val="bg2">
            <a:lumMod val="90000"/>
          </a:schemeClr>
        </a:solidFill>
      </dgm:spPr>
      <dgm:t>
        <a:bodyPr/>
        <a:lstStyle/>
        <a:p>
          <a:pPr algn="l" rtl="0"/>
          <a:r>
            <a:rPr lang="ru-RU" b="1" dirty="0" smtClean="0">
              <a:solidFill>
                <a:schemeClr val="tx1"/>
              </a:solidFill>
            </a:rPr>
            <a:t>Закон Оренбургской области от 16.03.2009 года № 2818/606-IV-ОЗ «О наделении органов местного самоуправления Оренбургской области государственными полномочиями по созданию административных комиссий», </a:t>
          </a:r>
          <a:r>
            <a:rPr lang="ru-RU" dirty="0" smtClean="0">
              <a:solidFill>
                <a:schemeClr val="tx1"/>
              </a:solidFill>
            </a:rPr>
            <a:t>определяет правовые, экономические и финансовые основы наделения органов местного самоуправления государственными полномочиями по созданию административных комиссий в целях привлечения к административной ответственности, предусмотренной законом Оренбургской области от 1 октября 2003 года  № 489/55-III-ОЗ "Об административных правонарушениях в Оренбургской области«.</a:t>
          </a:r>
        </a:p>
        <a:p>
          <a:pPr algn="l"/>
          <a:r>
            <a:rPr lang="ru-RU" dirty="0" smtClean="0">
              <a:solidFill>
                <a:schemeClr val="tx1"/>
              </a:solidFill>
            </a:rPr>
            <a:t>Указанным Законом государственными полномочиями по созданию административных комиссий наделяются органы местного самоуправления городских округов и муниципальных районов.</a:t>
          </a:r>
        </a:p>
        <a:p>
          <a:pPr algn="l"/>
          <a:r>
            <a:rPr lang="ru-RU" dirty="0" smtClean="0">
              <a:solidFill>
                <a:schemeClr val="tx1"/>
              </a:solidFill>
            </a:rPr>
            <a:t>В рамках осуществления указанных государственных полномочий:</a:t>
          </a:r>
        </a:p>
        <a:p>
          <a:pPr algn="l"/>
          <a:r>
            <a:rPr lang="ru-RU" dirty="0" smtClean="0">
              <a:solidFill>
                <a:schemeClr val="tx1"/>
              </a:solidFill>
            </a:rPr>
            <a:t>органы местного самоуправления </a:t>
          </a:r>
          <a:r>
            <a:rPr lang="ru-RU" b="1" dirty="0" smtClean="0">
              <a:solidFill>
                <a:schemeClr val="tx1"/>
              </a:solidFill>
            </a:rPr>
            <a:t>муниципальных районов </a:t>
          </a:r>
          <a:r>
            <a:rPr lang="ru-RU" dirty="0" smtClean="0">
              <a:solidFill>
                <a:schemeClr val="tx1"/>
              </a:solidFill>
            </a:rPr>
            <a:t>создают административную комиссию </a:t>
          </a:r>
          <a:r>
            <a:rPr lang="ru-RU" b="1" dirty="0" smtClean="0">
              <a:solidFill>
                <a:schemeClr val="tx1"/>
              </a:solidFill>
            </a:rPr>
            <a:t>на территории района </a:t>
          </a:r>
          <a:r>
            <a:rPr lang="ru-RU" dirty="0" smtClean="0">
              <a:solidFill>
                <a:schemeClr val="tx1"/>
              </a:solidFill>
            </a:rPr>
            <a:t>и административные комиссии </a:t>
          </a:r>
          <a:r>
            <a:rPr lang="ru-RU" b="1" dirty="0" smtClean="0">
              <a:solidFill>
                <a:schemeClr val="tx1"/>
              </a:solidFill>
            </a:rPr>
            <a:t>на территориях сельских поселений.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64EEBC99-9E05-4B68-9B67-BEB68AE9107B}" type="parTrans" cxnId="{A68A9C8F-57E9-4F69-B3F5-28E4B0EE5094}">
      <dgm:prSet/>
      <dgm:spPr/>
      <dgm:t>
        <a:bodyPr/>
        <a:lstStyle/>
        <a:p>
          <a:endParaRPr lang="ru-RU"/>
        </a:p>
      </dgm:t>
    </dgm:pt>
    <dgm:pt modelId="{28C65D58-30A5-42E8-9780-C8E7DC6B0CBB}" type="sibTrans" cxnId="{A68A9C8F-57E9-4F69-B3F5-28E4B0EE5094}">
      <dgm:prSet/>
      <dgm:spPr/>
      <dgm:t>
        <a:bodyPr/>
        <a:lstStyle/>
        <a:p>
          <a:endParaRPr lang="ru-RU"/>
        </a:p>
      </dgm:t>
    </dgm:pt>
    <dgm:pt modelId="{B57F4FD1-BFE6-4E20-8EAA-403E9E1C462A}" type="pres">
      <dgm:prSet presAssocID="{D33F4113-CD8F-4DCE-B228-E381EEC84F0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5ACC33-4F5A-4818-A533-ED66B28ED1C6}" type="pres">
      <dgm:prSet presAssocID="{D5E308E0-48F2-4FFE-AB04-75019E1C90B2}" presName="parentText" presStyleLbl="node1" presStyleIdx="0" presStyleCnt="1" custScaleY="128463" custLinFactNeighborX="-5357" custLinFactNeighborY="-1456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2A990B-AA6D-4643-8368-1D4ADC5D247D}" type="presOf" srcId="{D5E308E0-48F2-4FFE-AB04-75019E1C90B2}" destId="{BC5ACC33-4F5A-4818-A533-ED66B28ED1C6}" srcOrd="0" destOrd="0" presId="urn:microsoft.com/office/officeart/2005/8/layout/vList2"/>
    <dgm:cxn modelId="{E5A27E04-C9C8-473E-9618-A5CE2ED267B4}" type="presOf" srcId="{D33F4113-CD8F-4DCE-B228-E381EEC84F05}" destId="{B57F4FD1-BFE6-4E20-8EAA-403E9E1C462A}" srcOrd="0" destOrd="0" presId="urn:microsoft.com/office/officeart/2005/8/layout/vList2"/>
    <dgm:cxn modelId="{A68A9C8F-57E9-4F69-B3F5-28E4B0EE5094}" srcId="{D33F4113-CD8F-4DCE-B228-E381EEC84F05}" destId="{D5E308E0-48F2-4FFE-AB04-75019E1C90B2}" srcOrd="0" destOrd="0" parTransId="{64EEBC99-9E05-4B68-9B67-BEB68AE9107B}" sibTransId="{28C65D58-30A5-42E8-9780-C8E7DC6B0CBB}"/>
    <dgm:cxn modelId="{717604C9-55AE-4DD4-83F5-3D3E25A317F4}" type="presParOf" srcId="{B57F4FD1-BFE6-4E20-8EAA-403E9E1C462A}" destId="{BC5ACC33-4F5A-4818-A533-ED66B28ED1C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E939EB7-97F4-455F-B520-40609770C959}" type="doc">
      <dgm:prSet loTypeId="urn:microsoft.com/office/officeart/2005/8/layout/vList2" loCatId="list" qsTypeId="urn:microsoft.com/office/officeart/2005/8/quickstyle/simple3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97F7FD9E-8A0A-4BCD-9B2E-E8A0CE72F296}">
      <dgm:prSet custT="1"/>
      <dgm:spPr/>
      <dgm:t>
        <a:bodyPr/>
        <a:lstStyle/>
        <a:p>
          <a:pPr algn="ctr" rtl="0"/>
          <a:r>
            <a:rPr lang="ru-RU" sz="1550" b="1" dirty="0" smtClean="0">
              <a:latin typeface="+mn-lt"/>
              <a:cs typeface="Times New Roman" pitchFamily="18" charset="0"/>
            </a:rPr>
            <a:t>Закон  Оренбургской области «Об административных комиссиях в Оренбургской области» </a:t>
          </a:r>
          <a:r>
            <a:rPr lang="ru-RU" sz="1550" dirty="0" smtClean="0">
              <a:latin typeface="+mn-lt"/>
              <a:cs typeface="Times New Roman" pitchFamily="18" charset="0"/>
            </a:rPr>
            <a:t>определяет статус административных комиссий, порядок создания, основные задачи, состав и срок полномочий, организацию деятельности административных комиссий. </a:t>
          </a:r>
          <a:r>
            <a:rPr lang="ru-RU" sz="1550" dirty="0" smtClean="0">
              <a:latin typeface="+mn-lt"/>
            </a:rPr>
            <a:t>В соответствии со</a:t>
          </a:r>
          <a:r>
            <a:rPr lang="ru-RU" sz="1550" b="1" dirty="0" smtClean="0">
              <a:latin typeface="+mn-lt"/>
            </a:rPr>
            <a:t> </a:t>
          </a:r>
          <a:r>
            <a:rPr lang="ru-RU" sz="1550" dirty="0" smtClean="0">
              <a:latin typeface="+mn-lt"/>
            </a:rPr>
            <a:t>статьей 7</a:t>
          </a:r>
          <a:r>
            <a:rPr lang="ru-RU" sz="1550" b="1" dirty="0" smtClean="0">
              <a:latin typeface="+mn-lt"/>
            </a:rPr>
            <a:t> Закона «Об административных комиссиях в Оренбургской области» з</a:t>
          </a:r>
          <a:r>
            <a:rPr lang="ru-RU" sz="1550" dirty="0" smtClean="0">
              <a:latin typeface="+mn-lt"/>
            </a:rPr>
            <a:t>аседания административной комиссии проводятся по мере необходимости. </a:t>
          </a:r>
          <a:r>
            <a:rPr lang="ru-RU" sz="1550" b="1" dirty="0" smtClean="0">
              <a:latin typeface="+mn-lt"/>
            </a:rPr>
            <a:t>При этом производство по делам об административных правонарушениях должно обеспечиваться в сроки, установленные </a:t>
          </a:r>
          <a:r>
            <a:rPr lang="ru-RU" sz="1550" b="1" dirty="0" smtClean="0">
              <a:latin typeface="+mn-lt"/>
              <a:hlinkClick xmlns:r="http://schemas.openxmlformats.org/officeDocument/2006/relationships" r:id="rId1"/>
            </a:rPr>
            <a:t>Кодексом</a:t>
          </a:r>
          <a:r>
            <a:rPr lang="ru-RU" sz="1550" b="1" dirty="0" smtClean="0">
              <a:latin typeface="+mn-lt"/>
            </a:rPr>
            <a:t> Российской Федерации об административных правонарушениях </a:t>
          </a:r>
        </a:p>
        <a:p>
          <a:pPr algn="ctr" rtl="0"/>
          <a:r>
            <a:rPr lang="ru-RU" sz="1550" dirty="0" smtClean="0">
              <a:latin typeface="+mn-lt"/>
            </a:rPr>
            <a:t>Административная комиссия </a:t>
          </a:r>
          <a:r>
            <a:rPr lang="ru-RU" sz="1550" b="1" dirty="0" smtClean="0">
              <a:latin typeface="+mn-lt"/>
            </a:rPr>
            <a:t>рассматривает </a:t>
          </a:r>
          <a:r>
            <a:rPr lang="ru-RU" sz="1550" dirty="0" smtClean="0">
              <a:latin typeface="+mn-lt"/>
            </a:rPr>
            <a:t>дела на </a:t>
          </a:r>
          <a:r>
            <a:rPr lang="ru-RU" sz="1550" b="1" dirty="0" smtClean="0">
              <a:latin typeface="+mn-lt"/>
            </a:rPr>
            <a:t>открытом </a:t>
          </a:r>
          <a:r>
            <a:rPr lang="ru-RU" sz="1550" dirty="0" smtClean="0">
              <a:latin typeface="+mn-lt"/>
            </a:rPr>
            <a:t>заседании.</a:t>
          </a:r>
        </a:p>
        <a:p>
          <a:pPr algn="ctr" rtl="0"/>
          <a:r>
            <a:rPr lang="ru-RU" sz="1550" dirty="0" smtClean="0">
              <a:latin typeface="+mn-lt"/>
            </a:rPr>
            <a:t> О дне заседания административной комиссии </a:t>
          </a:r>
          <a:r>
            <a:rPr lang="ru-RU" sz="1550" b="1" dirty="0" smtClean="0">
              <a:latin typeface="+mn-lt"/>
            </a:rPr>
            <a:t>извещается</a:t>
          </a:r>
          <a:r>
            <a:rPr lang="ru-RU" sz="1550" dirty="0" smtClean="0">
              <a:latin typeface="+mn-lt"/>
            </a:rPr>
            <a:t> </a:t>
          </a:r>
          <a:r>
            <a:rPr lang="ru-RU" sz="1550" b="1" dirty="0" smtClean="0">
              <a:latin typeface="+mn-lt"/>
            </a:rPr>
            <a:t>прокурор</a:t>
          </a:r>
          <a:r>
            <a:rPr lang="ru-RU" sz="1550" dirty="0" smtClean="0">
              <a:latin typeface="+mn-lt"/>
            </a:rPr>
            <a:t> района, города.</a:t>
          </a:r>
        </a:p>
        <a:p>
          <a:pPr algn="ctr" rtl="0"/>
          <a:r>
            <a:rPr lang="ru-RU" sz="1550" dirty="0" smtClean="0">
              <a:latin typeface="+mn-lt"/>
            </a:rPr>
            <a:t> Заседание административной комиссии считается правомочным, если в нем участвует </a:t>
          </a:r>
          <a:r>
            <a:rPr lang="ru-RU" sz="1550" b="1" dirty="0" smtClean="0">
              <a:latin typeface="+mn-lt"/>
            </a:rPr>
            <a:t>не менее половины </a:t>
          </a:r>
          <a:r>
            <a:rPr lang="ru-RU" sz="1550" dirty="0" smtClean="0">
              <a:latin typeface="+mn-lt"/>
            </a:rPr>
            <a:t>ее </a:t>
          </a:r>
          <a:r>
            <a:rPr lang="ru-RU" sz="1550" b="1" dirty="0" smtClean="0">
              <a:latin typeface="+mn-lt"/>
            </a:rPr>
            <a:t>состава</a:t>
          </a:r>
          <a:r>
            <a:rPr lang="ru-RU" sz="1550" dirty="0" smtClean="0">
              <a:latin typeface="+mn-lt"/>
            </a:rPr>
            <a:t>.</a:t>
          </a:r>
        </a:p>
        <a:p>
          <a:pPr algn="ctr" rtl="0"/>
          <a:r>
            <a:rPr lang="ru-RU" sz="1550" dirty="0" smtClean="0">
              <a:latin typeface="+mn-lt"/>
            </a:rPr>
            <a:t>Процессуальным основанием для рассмотрения дела является составленный компетентным должностным лицом и надлежащим образом оформленный </a:t>
          </a:r>
          <a:r>
            <a:rPr lang="ru-RU" sz="1550" b="1" dirty="0" smtClean="0">
              <a:latin typeface="+mn-lt"/>
            </a:rPr>
            <a:t>протокол об административном правонарушении. </a:t>
          </a:r>
          <a:r>
            <a:rPr lang="ru-RU" sz="1550" dirty="0" smtClean="0">
              <a:latin typeface="+mn-lt"/>
            </a:rPr>
            <a:t>О</a:t>
          </a:r>
          <a:r>
            <a:rPr lang="ru-RU" sz="1550" i="1" dirty="0" smtClean="0">
              <a:latin typeface="+mn-lt"/>
            </a:rPr>
            <a:t>н составляется непосредственно </a:t>
          </a:r>
          <a:r>
            <a:rPr lang="ru-RU" sz="1550" b="1" i="1" dirty="0" smtClean="0">
              <a:latin typeface="+mn-lt"/>
            </a:rPr>
            <a:t>членом административной комиссии</a:t>
          </a:r>
          <a:r>
            <a:rPr lang="ru-RU" sz="1550" i="1" dirty="0" smtClean="0">
              <a:latin typeface="+mn-lt"/>
            </a:rPr>
            <a:t>, </a:t>
          </a:r>
          <a:r>
            <a:rPr lang="ru-RU" sz="1550" b="1" i="1" dirty="0" smtClean="0">
              <a:latin typeface="+mn-lt"/>
            </a:rPr>
            <a:t>сотрудником полиции</a:t>
          </a:r>
          <a:r>
            <a:rPr lang="ru-RU" sz="1550" b="1" dirty="0" smtClean="0">
              <a:latin typeface="+mn-lt"/>
            </a:rPr>
            <a:t> </a:t>
          </a:r>
          <a:r>
            <a:rPr lang="ru-RU" sz="1550" dirty="0" smtClean="0">
              <a:latin typeface="+mn-lt"/>
              <a:cs typeface="Times New Roman" pitchFamily="18" charset="0"/>
            </a:rPr>
            <a:t> </a:t>
          </a:r>
          <a:endParaRPr lang="ru-RU" sz="1550" dirty="0">
            <a:latin typeface="+mn-lt"/>
            <a:cs typeface="Times New Roman" pitchFamily="18" charset="0"/>
          </a:endParaRPr>
        </a:p>
      </dgm:t>
    </dgm:pt>
    <dgm:pt modelId="{71B3BA33-0B2E-489C-AACF-0FBD836424E1}" type="parTrans" cxnId="{4598E392-DA44-4FD3-93EC-546E9D83210B}">
      <dgm:prSet/>
      <dgm:spPr/>
      <dgm:t>
        <a:bodyPr/>
        <a:lstStyle/>
        <a:p>
          <a:endParaRPr lang="ru-RU"/>
        </a:p>
      </dgm:t>
    </dgm:pt>
    <dgm:pt modelId="{3EAA2228-529A-449B-9729-CB721986F629}" type="sibTrans" cxnId="{4598E392-DA44-4FD3-93EC-546E9D83210B}">
      <dgm:prSet/>
      <dgm:spPr/>
      <dgm:t>
        <a:bodyPr/>
        <a:lstStyle/>
        <a:p>
          <a:endParaRPr lang="ru-RU"/>
        </a:p>
      </dgm:t>
    </dgm:pt>
    <dgm:pt modelId="{40D949F4-A3D2-497C-8F78-99AA01208DBC}" type="pres">
      <dgm:prSet presAssocID="{1E939EB7-97F4-455F-B520-40609770C95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ED441E8-72F7-4FB4-84E0-6678B01C93EE}" type="pres">
      <dgm:prSet presAssocID="{97F7FD9E-8A0A-4BCD-9B2E-E8A0CE72F296}" presName="parentText" presStyleLbl="node1" presStyleIdx="0" presStyleCnt="1" custScaleX="97979" custScaleY="647489" custLinFactNeighborX="1750" custLinFactNeighborY="-1705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690F614-CE4B-4172-B229-96B6BAA833C1}" type="presOf" srcId="{97F7FD9E-8A0A-4BCD-9B2E-E8A0CE72F296}" destId="{0ED441E8-72F7-4FB4-84E0-6678B01C93EE}" srcOrd="0" destOrd="0" presId="urn:microsoft.com/office/officeart/2005/8/layout/vList2"/>
    <dgm:cxn modelId="{4598E392-DA44-4FD3-93EC-546E9D83210B}" srcId="{1E939EB7-97F4-455F-B520-40609770C959}" destId="{97F7FD9E-8A0A-4BCD-9B2E-E8A0CE72F296}" srcOrd="0" destOrd="0" parTransId="{71B3BA33-0B2E-489C-AACF-0FBD836424E1}" sibTransId="{3EAA2228-529A-449B-9729-CB721986F629}"/>
    <dgm:cxn modelId="{C6473E3E-76BB-41DA-BAF6-98001548F6A1}" type="presOf" srcId="{1E939EB7-97F4-455F-B520-40609770C959}" destId="{40D949F4-A3D2-497C-8F78-99AA01208DBC}" srcOrd="0" destOrd="0" presId="urn:microsoft.com/office/officeart/2005/8/layout/vList2"/>
    <dgm:cxn modelId="{26148DFD-E705-49D6-970D-01714268948A}" type="presParOf" srcId="{40D949F4-A3D2-497C-8F78-99AA01208DBC}" destId="{0ED441E8-72F7-4FB4-84E0-6678B01C93E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B81C799-7137-49A1-904B-FDB5AF20E3A2}" type="doc">
      <dgm:prSet loTypeId="urn:microsoft.com/office/officeart/2005/8/layout/lProcess3" loCatId="process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40D5B1BD-8169-4A0A-BD4A-008F283BCA97}">
      <dgm:prSet/>
      <dgm:spPr/>
      <dgm:t>
        <a:bodyPr/>
        <a:lstStyle/>
        <a:p>
          <a:pPr rtl="0"/>
          <a:r>
            <a:rPr lang="ru-RU" dirty="0" smtClean="0"/>
            <a:t>П</a:t>
          </a:r>
          <a:endParaRPr lang="ru-RU" dirty="0"/>
        </a:p>
      </dgm:t>
    </dgm:pt>
    <dgm:pt modelId="{526F5F9C-EFB4-4B88-857D-181261795C75}" type="parTrans" cxnId="{EDC706FA-765B-4639-B32C-C87776AF0608}">
      <dgm:prSet/>
      <dgm:spPr/>
      <dgm:t>
        <a:bodyPr/>
        <a:lstStyle/>
        <a:p>
          <a:endParaRPr lang="ru-RU"/>
        </a:p>
      </dgm:t>
    </dgm:pt>
    <dgm:pt modelId="{30ECA201-3078-4D84-9FCB-ECF7A06C1227}" type="sibTrans" cxnId="{EDC706FA-765B-4639-B32C-C87776AF0608}">
      <dgm:prSet/>
      <dgm:spPr/>
      <dgm:t>
        <a:bodyPr/>
        <a:lstStyle/>
        <a:p>
          <a:endParaRPr lang="ru-RU"/>
        </a:p>
      </dgm:t>
    </dgm:pt>
    <dgm:pt modelId="{1DD3F85E-1D51-4510-A233-9007333AE095}">
      <dgm:prSet/>
      <dgm:spPr/>
      <dgm:t>
        <a:bodyPr/>
        <a:lstStyle/>
        <a:p>
          <a:pPr rtl="0"/>
          <a:r>
            <a:rPr lang="ru-RU" dirty="0" smtClean="0"/>
            <a:t>О</a:t>
          </a:r>
          <a:endParaRPr lang="ru-RU" dirty="0"/>
        </a:p>
      </dgm:t>
    </dgm:pt>
    <dgm:pt modelId="{126F2BC3-D883-49A5-BF48-7860F4A50CA1}" type="parTrans" cxnId="{94022AAA-81BD-4DAB-9ED7-E614A7D34217}">
      <dgm:prSet/>
      <dgm:spPr/>
      <dgm:t>
        <a:bodyPr/>
        <a:lstStyle/>
        <a:p>
          <a:endParaRPr lang="ru-RU"/>
        </a:p>
      </dgm:t>
    </dgm:pt>
    <dgm:pt modelId="{E359CBBE-81A7-48ED-A0A9-E76F3A7D16CA}" type="sibTrans" cxnId="{94022AAA-81BD-4DAB-9ED7-E614A7D34217}">
      <dgm:prSet/>
      <dgm:spPr/>
      <dgm:t>
        <a:bodyPr/>
        <a:lstStyle/>
        <a:p>
          <a:endParaRPr lang="ru-RU"/>
        </a:p>
      </dgm:t>
    </dgm:pt>
    <dgm:pt modelId="{6FFAA381-1274-4D13-A14E-A48114E35C04}">
      <dgm:prSet/>
      <dgm:spPr/>
      <dgm:t>
        <a:bodyPr/>
        <a:lstStyle/>
        <a:p>
          <a:pPr rtl="0"/>
          <a:r>
            <a:rPr lang="ru-RU" smtClean="0"/>
            <a:t>Н</a:t>
          </a:r>
          <a:endParaRPr lang="ru-RU"/>
        </a:p>
      </dgm:t>
    </dgm:pt>
    <dgm:pt modelId="{9BB506F6-A3B7-4DEE-AE88-8010A1B22C32}" type="parTrans" cxnId="{DFBCC22F-1509-4E1D-8D25-D1742F7287A2}">
      <dgm:prSet/>
      <dgm:spPr/>
      <dgm:t>
        <a:bodyPr/>
        <a:lstStyle/>
        <a:p>
          <a:endParaRPr lang="ru-RU"/>
        </a:p>
      </dgm:t>
    </dgm:pt>
    <dgm:pt modelId="{E5850443-0E53-4F4F-9F13-BEA86E2CC329}" type="sibTrans" cxnId="{DFBCC22F-1509-4E1D-8D25-D1742F7287A2}">
      <dgm:prSet/>
      <dgm:spPr/>
      <dgm:t>
        <a:bodyPr/>
        <a:lstStyle/>
        <a:p>
          <a:endParaRPr lang="ru-RU"/>
        </a:p>
      </dgm:t>
    </dgm:pt>
    <dgm:pt modelId="{7F2C2D33-2AA2-4A7F-B160-45B957A58313}">
      <dgm:prSet/>
      <dgm:spPr/>
      <dgm:t>
        <a:bodyPr/>
        <a:lstStyle/>
        <a:p>
          <a:pPr rtl="0"/>
          <a:r>
            <a:rPr lang="ru-RU" smtClean="0"/>
            <a:t>Я</a:t>
          </a:r>
          <a:endParaRPr lang="ru-RU"/>
        </a:p>
      </dgm:t>
    </dgm:pt>
    <dgm:pt modelId="{A104A8F2-3ADE-4BB2-976A-6AC6788972A2}" type="parTrans" cxnId="{9FEEA601-90CB-4CCA-BB06-DB7DEB1F3F92}">
      <dgm:prSet/>
      <dgm:spPr/>
      <dgm:t>
        <a:bodyPr/>
        <a:lstStyle/>
        <a:p>
          <a:endParaRPr lang="ru-RU"/>
        </a:p>
      </dgm:t>
    </dgm:pt>
    <dgm:pt modelId="{A98E789B-6357-45F2-98F7-44E9EC5F5A62}" type="sibTrans" cxnId="{9FEEA601-90CB-4CCA-BB06-DB7DEB1F3F92}">
      <dgm:prSet/>
      <dgm:spPr/>
      <dgm:t>
        <a:bodyPr/>
        <a:lstStyle/>
        <a:p>
          <a:endParaRPr lang="ru-RU"/>
        </a:p>
      </dgm:t>
    </dgm:pt>
    <dgm:pt modelId="{2B8F6394-A82A-466D-86DB-69C3D0D8CDA6}">
      <dgm:prSet/>
      <dgm:spPr/>
      <dgm:t>
        <a:bodyPr/>
        <a:lstStyle/>
        <a:p>
          <a:pPr rtl="0"/>
          <a:r>
            <a:rPr lang="ru-RU" dirty="0" smtClean="0"/>
            <a:t>Т</a:t>
          </a:r>
          <a:endParaRPr lang="ru-RU" dirty="0"/>
        </a:p>
      </dgm:t>
    </dgm:pt>
    <dgm:pt modelId="{D9A28980-CD00-4B93-A1F6-95733AF11B66}" type="parTrans" cxnId="{BBA72C5F-B8AF-46C7-8D91-B876824C6C21}">
      <dgm:prSet/>
      <dgm:spPr/>
      <dgm:t>
        <a:bodyPr/>
        <a:lstStyle/>
        <a:p>
          <a:endParaRPr lang="ru-RU"/>
        </a:p>
      </dgm:t>
    </dgm:pt>
    <dgm:pt modelId="{7F7C2EB9-E1E0-416D-A180-4F9F370147E6}" type="sibTrans" cxnId="{BBA72C5F-B8AF-46C7-8D91-B876824C6C21}">
      <dgm:prSet/>
      <dgm:spPr/>
      <dgm:t>
        <a:bodyPr/>
        <a:lstStyle/>
        <a:p>
          <a:endParaRPr lang="ru-RU"/>
        </a:p>
      </dgm:t>
    </dgm:pt>
    <dgm:pt modelId="{A8D314D9-B202-467A-99EE-C4FBEDD1144D}">
      <dgm:prSet/>
      <dgm:spPr/>
      <dgm:t>
        <a:bodyPr/>
        <a:lstStyle/>
        <a:p>
          <a:pPr rtl="0"/>
          <a:r>
            <a:rPr lang="ru-RU" dirty="0" smtClean="0"/>
            <a:t>И</a:t>
          </a:r>
          <a:endParaRPr lang="ru-RU" dirty="0"/>
        </a:p>
      </dgm:t>
    </dgm:pt>
    <dgm:pt modelId="{760C7864-B162-491F-8DEC-B3C50D083945}" type="parTrans" cxnId="{69B3C578-5E27-416D-A81D-53BB07044D00}">
      <dgm:prSet/>
      <dgm:spPr/>
      <dgm:t>
        <a:bodyPr/>
        <a:lstStyle/>
        <a:p>
          <a:endParaRPr lang="ru-RU"/>
        </a:p>
      </dgm:t>
    </dgm:pt>
    <dgm:pt modelId="{EC8D44E5-B674-45E1-A035-8F1DEAD62FD4}" type="sibTrans" cxnId="{69B3C578-5E27-416D-A81D-53BB07044D00}">
      <dgm:prSet/>
      <dgm:spPr/>
      <dgm:t>
        <a:bodyPr/>
        <a:lstStyle/>
        <a:p>
          <a:endParaRPr lang="ru-RU"/>
        </a:p>
      </dgm:t>
    </dgm:pt>
    <dgm:pt modelId="{788EA831-352F-4730-9778-7A4A15F649D3}">
      <dgm:prSet/>
      <dgm:spPr/>
      <dgm:t>
        <a:bodyPr/>
        <a:lstStyle/>
        <a:p>
          <a:pPr rtl="0"/>
          <a:r>
            <a:rPr lang="ru-RU" dirty="0" smtClean="0"/>
            <a:t>е</a:t>
          </a:r>
          <a:endParaRPr lang="ru-RU" dirty="0"/>
        </a:p>
      </dgm:t>
    </dgm:pt>
    <dgm:pt modelId="{663766A2-8060-43FC-B8E3-519BE793E898}" type="parTrans" cxnId="{47B9A031-363C-4387-8CB7-D88A42623586}">
      <dgm:prSet/>
      <dgm:spPr/>
      <dgm:t>
        <a:bodyPr/>
        <a:lstStyle/>
        <a:p>
          <a:endParaRPr lang="ru-RU"/>
        </a:p>
      </dgm:t>
    </dgm:pt>
    <dgm:pt modelId="{E06FE99A-B9DC-4521-B08C-6480A7D9E4B8}" type="sibTrans" cxnId="{47B9A031-363C-4387-8CB7-D88A42623586}">
      <dgm:prSet/>
      <dgm:spPr/>
      <dgm:t>
        <a:bodyPr/>
        <a:lstStyle/>
        <a:p>
          <a:endParaRPr lang="ru-RU"/>
        </a:p>
      </dgm:t>
    </dgm:pt>
    <dgm:pt modelId="{DB20D077-F362-41BC-ACBD-50D6C8198287}" type="pres">
      <dgm:prSet presAssocID="{4B81C799-7137-49A1-904B-FDB5AF20E3A2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2059E00-3374-47BB-92F9-F9A36B1ED3E8}" type="pres">
      <dgm:prSet presAssocID="{40D5B1BD-8169-4A0A-BD4A-008F283BCA97}" presName="horFlow" presStyleCnt="0"/>
      <dgm:spPr/>
    </dgm:pt>
    <dgm:pt modelId="{3AFCB134-0402-4952-912B-367CAB701910}" type="pres">
      <dgm:prSet presAssocID="{40D5B1BD-8169-4A0A-BD4A-008F283BCA97}" presName="bigChev" presStyleLbl="node1" presStyleIdx="0" presStyleCnt="7"/>
      <dgm:spPr/>
      <dgm:t>
        <a:bodyPr/>
        <a:lstStyle/>
        <a:p>
          <a:endParaRPr lang="ru-RU"/>
        </a:p>
      </dgm:t>
    </dgm:pt>
    <dgm:pt modelId="{31CA799A-3B2B-4331-BD59-BC32F73EF4A9}" type="pres">
      <dgm:prSet presAssocID="{40D5B1BD-8169-4A0A-BD4A-008F283BCA97}" presName="vSp" presStyleCnt="0"/>
      <dgm:spPr/>
    </dgm:pt>
    <dgm:pt modelId="{EF0F81A3-BC6F-4AB7-ADCC-1403F0BAB027}" type="pres">
      <dgm:prSet presAssocID="{1DD3F85E-1D51-4510-A233-9007333AE095}" presName="horFlow" presStyleCnt="0"/>
      <dgm:spPr/>
    </dgm:pt>
    <dgm:pt modelId="{C4B2F84A-01B9-4E73-A003-AE64D0AA3CD7}" type="pres">
      <dgm:prSet presAssocID="{1DD3F85E-1D51-4510-A233-9007333AE095}" presName="bigChev" presStyleLbl="node1" presStyleIdx="1" presStyleCnt="7"/>
      <dgm:spPr/>
      <dgm:t>
        <a:bodyPr/>
        <a:lstStyle/>
        <a:p>
          <a:endParaRPr lang="ru-RU"/>
        </a:p>
      </dgm:t>
    </dgm:pt>
    <dgm:pt modelId="{032BFDA0-A714-4BE1-965B-2E5127E7A783}" type="pres">
      <dgm:prSet presAssocID="{1DD3F85E-1D51-4510-A233-9007333AE095}" presName="vSp" presStyleCnt="0"/>
      <dgm:spPr/>
    </dgm:pt>
    <dgm:pt modelId="{AFE82782-2B6E-4DA4-872A-274C975F3535}" type="pres">
      <dgm:prSet presAssocID="{6FFAA381-1274-4D13-A14E-A48114E35C04}" presName="horFlow" presStyleCnt="0"/>
      <dgm:spPr/>
    </dgm:pt>
    <dgm:pt modelId="{7C5E720A-BCD7-4522-8CAE-5269470A448B}" type="pres">
      <dgm:prSet presAssocID="{6FFAA381-1274-4D13-A14E-A48114E35C04}" presName="bigChev" presStyleLbl="node1" presStyleIdx="2" presStyleCnt="7"/>
      <dgm:spPr/>
      <dgm:t>
        <a:bodyPr/>
        <a:lstStyle/>
        <a:p>
          <a:endParaRPr lang="ru-RU"/>
        </a:p>
      </dgm:t>
    </dgm:pt>
    <dgm:pt modelId="{0059FEED-A2D5-4CB9-84C8-50B3553ADA5E}" type="pres">
      <dgm:prSet presAssocID="{6FFAA381-1274-4D13-A14E-A48114E35C04}" presName="vSp" presStyleCnt="0"/>
      <dgm:spPr/>
    </dgm:pt>
    <dgm:pt modelId="{E2686E25-FF05-4B00-9FCF-1EA0CEC41C23}" type="pres">
      <dgm:prSet presAssocID="{7F2C2D33-2AA2-4A7F-B160-45B957A58313}" presName="horFlow" presStyleCnt="0"/>
      <dgm:spPr/>
    </dgm:pt>
    <dgm:pt modelId="{F58AB1AD-E553-4D41-B99A-F442302DE6F7}" type="pres">
      <dgm:prSet presAssocID="{7F2C2D33-2AA2-4A7F-B160-45B957A58313}" presName="bigChev" presStyleLbl="node1" presStyleIdx="3" presStyleCnt="7" custLinFactNeighborX="52201" custLinFactNeighborY="-14527"/>
      <dgm:spPr/>
      <dgm:t>
        <a:bodyPr/>
        <a:lstStyle/>
        <a:p>
          <a:endParaRPr lang="ru-RU"/>
        </a:p>
      </dgm:t>
    </dgm:pt>
    <dgm:pt modelId="{6E3AD108-B785-49CE-9F00-5824FC467D58}" type="pres">
      <dgm:prSet presAssocID="{7F2C2D33-2AA2-4A7F-B160-45B957A58313}" presName="vSp" presStyleCnt="0"/>
      <dgm:spPr/>
    </dgm:pt>
    <dgm:pt modelId="{1BB55026-CD5E-4DA8-8FC0-7E114F34565B}" type="pres">
      <dgm:prSet presAssocID="{2B8F6394-A82A-466D-86DB-69C3D0D8CDA6}" presName="horFlow" presStyleCnt="0"/>
      <dgm:spPr/>
    </dgm:pt>
    <dgm:pt modelId="{71ED4DC2-F605-479F-97E8-9D1A776629FD}" type="pres">
      <dgm:prSet presAssocID="{2B8F6394-A82A-466D-86DB-69C3D0D8CDA6}" presName="bigChev" presStyleLbl="node1" presStyleIdx="4" presStyleCnt="7"/>
      <dgm:spPr/>
      <dgm:t>
        <a:bodyPr/>
        <a:lstStyle/>
        <a:p>
          <a:endParaRPr lang="ru-RU"/>
        </a:p>
      </dgm:t>
    </dgm:pt>
    <dgm:pt modelId="{96BAEE6D-782B-49CB-8449-5B4F96B3F93D}" type="pres">
      <dgm:prSet presAssocID="{2B8F6394-A82A-466D-86DB-69C3D0D8CDA6}" presName="vSp" presStyleCnt="0"/>
      <dgm:spPr/>
    </dgm:pt>
    <dgm:pt modelId="{774712C6-2C82-4C60-856E-693D2C562E88}" type="pres">
      <dgm:prSet presAssocID="{A8D314D9-B202-467A-99EE-C4FBEDD1144D}" presName="horFlow" presStyleCnt="0"/>
      <dgm:spPr/>
    </dgm:pt>
    <dgm:pt modelId="{2BDE008F-967F-4895-A9FF-736AF662AE4E}" type="pres">
      <dgm:prSet presAssocID="{A8D314D9-B202-467A-99EE-C4FBEDD1144D}" presName="bigChev" presStyleLbl="node1" presStyleIdx="5" presStyleCnt="7"/>
      <dgm:spPr/>
      <dgm:t>
        <a:bodyPr/>
        <a:lstStyle/>
        <a:p>
          <a:endParaRPr lang="ru-RU"/>
        </a:p>
      </dgm:t>
    </dgm:pt>
    <dgm:pt modelId="{72C0409B-279B-469F-9E09-79561299A946}" type="pres">
      <dgm:prSet presAssocID="{A8D314D9-B202-467A-99EE-C4FBEDD1144D}" presName="vSp" presStyleCnt="0"/>
      <dgm:spPr/>
    </dgm:pt>
    <dgm:pt modelId="{09C7C9A5-CC94-4A11-A6D7-3C38E1F4C891}" type="pres">
      <dgm:prSet presAssocID="{788EA831-352F-4730-9778-7A4A15F649D3}" presName="horFlow" presStyleCnt="0"/>
      <dgm:spPr/>
    </dgm:pt>
    <dgm:pt modelId="{FBE8768B-E6D1-4112-8E1C-D1C96D343EF2}" type="pres">
      <dgm:prSet presAssocID="{788EA831-352F-4730-9778-7A4A15F649D3}" presName="bigChev" presStyleLbl="node1" presStyleIdx="6" presStyleCnt="7"/>
      <dgm:spPr/>
      <dgm:t>
        <a:bodyPr/>
        <a:lstStyle/>
        <a:p>
          <a:endParaRPr lang="ru-RU"/>
        </a:p>
      </dgm:t>
    </dgm:pt>
  </dgm:ptLst>
  <dgm:cxnLst>
    <dgm:cxn modelId="{B115382B-87F6-4483-97B4-A30D09D69E2D}" type="presOf" srcId="{4B81C799-7137-49A1-904B-FDB5AF20E3A2}" destId="{DB20D077-F362-41BC-ACBD-50D6C8198287}" srcOrd="0" destOrd="0" presId="urn:microsoft.com/office/officeart/2005/8/layout/lProcess3"/>
    <dgm:cxn modelId="{25BB2F7C-2C28-40D2-BD73-6E5E42265EF2}" type="presOf" srcId="{6FFAA381-1274-4D13-A14E-A48114E35C04}" destId="{7C5E720A-BCD7-4522-8CAE-5269470A448B}" srcOrd="0" destOrd="0" presId="urn:microsoft.com/office/officeart/2005/8/layout/lProcess3"/>
    <dgm:cxn modelId="{DFBCC22F-1509-4E1D-8D25-D1742F7287A2}" srcId="{4B81C799-7137-49A1-904B-FDB5AF20E3A2}" destId="{6FFAA381-1274-4D13-A14E-A48114E35C04}" srcOrd="2" destOrd="0" parTransId="{9BB506F6-A3B7-4DEE-AE88-8010A1B22C32}" sibTransId="{E5850443-0E53-4F4F-9F13-BEA86E2CC329}"/>
    <dgm:cxn modelId="{94022AAA-81BD-4DAB-9ED7-E614A7D34217}" srcId="{4B81C799-7137-49A1-904B-FDB5AF20E3A2}" destId="{1DD3F85E-1D51-4510-A233-9007333AE095}" srcOrd="1" destOrd="0" parTransId="{126F2BC3-D883-49A5-BF48-7860F4A50CA1}" sibTransId="{E359CBBE-81A7-48ED-A0A9-E76F3A7D16CA}"/>
    <dgm:cxn modelId="{9FEEA601-90CB-4CCA-BB06-DB7DEB1F3F92}" srcId="{4B81C799-7137-49A1-904B-FDB5AF20E3A2}" destId="{7F2C2D33-2AA2-4A7F-B160-45B957A58313}" srcOrd="3" destOrd="0" parTransId="{A104A8F2-3ADE-4BB2-976A-6AC6788972A2}" sibTransId="{A98E789B-6357-45F2-98F7-44E9EC5F5A62}"/>
    <dgm:cxn modelId="{47B9A031-363C-4387-8CB7-D88A42623586}" srcId="{4B81C799-7137-49A1-904B-FDB5AF20E3A2}" destId="{788EA831-352F-4730-9778-7A4A15F649D3}" srcOrd="6" destOrd="0" parTransId="{663766A2-8060-43FC-B8E3-519BE793E898}" sibTransId="{E06FE99A-B9DC-4521-B08C-6480A7D9E4B8}"/>
    <dgm:cxn modelId="{DDF5B3F1-9509-4088-946E-AE08054F45B9}" type="presOf" srcId="{40D5B1BD-8169-4A0A-BD4A-008F283BCA97}" destId="{3AFCB134-0402-4952-912B-367CAB701910}" srcOrd="0" destOrd="0" presId="urn:microsoft.com/office/officeart/2005/8/layout/lProcess3"/>
    <dgm:cxn modelId="{BBA72C5F-B8AF-46C7-8D91-B876824C6C21}" srcId="{4B81C799-7137-49A1-904B-FDB5AF20E3A2}" destId="{2B8F6394-A82A-466D-86DB-69C3D0D8CDA6}" srcOrd="4" destOrd="0" parTransId="{D9A28980-CD00-4B93-A1F6-95733AF11B66}" sibTransId="{7F7C2EB9-E1E0-416D-A180-4F9F370147E6}"/>
    <dgm:cxn modelId="{EDC706FA-765B-4639-B32C-C87776AF0608}" srcId="{4B81C799-7137-49A1-904B-FDB5AF20E3A2}" destId="{40D5B1BD-8169-4A0A-BD4A-008F283BCA97}" srcOrd="0" destOrd="0" parTransId="{526F5F9C-EFB4-4B88-857D-181261795C75}" sibTransId="{30ECA201-3078-4D84-9FCB-ECF7A06C1227}"/>
    <dgm:cxn modelId="{69B3C578-5E27-416D-A81D-53BB07044D00}" srcId="{4B81C799-7137-49A1-904B-FDB5AF20E3A2}" destId="{A8D314D9-B202-467A-99EE-C4FBEDD1144D}" srcOrd="5" destOrd="0" parTransId="{760C7864-B162-491F-8DEC-B3C50D083945}" sibTransId="{EC8D44E5-B674-45E1-A035-8F1DEAD62FD4}"/>
    <dgm:cxn modelId="{0D301535-8730-47A6-A7AF-A5B4F00D4EEE}" type="presOf" srcId="{A8D314D9-B202-467A-99EE-C4FBEDD1144D}" destId="{2BDE008F-967F-4895-A9FF-736AF662AE4E}" srcOrd="0" destOrd="0" presId="urn:microsoft.com/office/officeart/2005/8/layout/lProcess3"/>
    <dgm:cxn modelId="{97950F1F-D9CD-466E-804F-5700796BAAA6}" type="presOf" srcId="{788EA831-352F-4730-9778-7A4A15F649D3}" destId="{FBE8768B-E6D1-4112-8E1C-D1C96D343EF2}" srcOrd="0" destOrd="0" presId="urn:microsoft.com/office/officeart/2005/8/layout/lProcess3"/>
    <dgm:cxn modelId="{BFEEF40B-C55E-4ADD-AC30-C9CFE0A26572}" type="presOf" srcId="{1DD3F85E-1D51-4510-A233-9007333AE095}" destId="{C4B2F84A-01B9-4E73-A003-AE64D0AA3CD7}" srcOrd="0" destOrd="0" presId="urn:microsoft.com/office/officeart/2005/8/layout/lProcess3"/>
    <dgm:cxn modelId="{53CE7874-8B80-4AE9-BB38-F37A19CF609A}" type="presOf" srcId="{2B8F6394-A82A-466D-86DB-69C3D0D8CDA6}" destId="{71ED4DC2-F605-479F-97E8-9D1A776629FD}" srcOrd="0" destOrd="0" presId="urn:microsoft.com/office/officeart/2005/8/layout/lProcess3"/>
    <dgm:cxn modelId="{CFF46659-02DC-4793-A4DF-927BE2984B63}" type="presOf" srcId="{7F2C2D33-2AA2-4A7F-B160-45B957A58313}" destId="{F58AB1AD-E553-4D41-B99A-F442302DE6F7}" srcOrd="0" destOrd="0" presId="urn:microsoft.com/office/officeart/2005/8/layout/lProcess3"/>
    <dgm:cxn modelId="{2139F11E-00D5-41A9-9AE7-47A560AC2C7A}" type="presParOf" srcId="{DB20D077-F362-41BC-ACBD-50D6C8198287}" destId="{72059E00-3374-47BB-92F9-F9A36B1ED3E8}" srcOrd="0" destOrd="0" presId="urn:microsoft.com/office/officeart/2005/8/layout/lProcess3"/>
    <dgm:cxn modelId="{93EBF30D-63F7-4FD4-B3F8-9AF4DEE81365}" type="presParOf" srcId="{72059E00-3374-47BB-92F9-F9A36B1ED3E8}" destId="{3AFCB134-0402-4952-912B-367CAB701910}" srcOrd="0" destOrd="0" presId="urn:microsoft.com/office/officeart/2005/8/layout/lProcess3"/>
    <dgm:cxn modelId="{EB86E1FB-578C-4104-94BD-3EA64C2C0B50}" type="presParOf" srcId="{DB20D077-F362-41BC-ACBD-50D6C8198287}" destId="{31CA799A-3B2B-4331-BD59-BC32F73EF4A9}" srcOrd="1" destOrd="0" presId="urn:microsoft.com/office/officeart/2005/8/layout/lProcess3"/>
    <dgm:cxn modelId="{0E5E76BF-737F-4BDB-BC78-C9FBC01E8F98}" type="presParOf" srcId="{DB20D077-F362-41BC-ACBD-50D6C8198287}" destId="{EF0F81A3-BC6F-4AB7-ADCC-1403F0BAB027}" srcOrd="2" destOrd="0" presId="urn:microsoft.com/office/officeart/2005/8/layout/lProcess3"/>
    <dgm:cxn modelId="{AA5F8525-EF88-46F3-92A2-EED584E3B05E}" type="presParOf" srcId="{EF0F81A3-BC6F-4AB7-ADCC-1403F0BAB027}" destId="{C4B2F84A-01B9-4E73-A003-AE64D0AA3CD7}" srcOrd="0" destOrd="0" presId="urn:microsoft.com/office/officeart/2005/8/layout/lProcess3"/>
    <dgm:cxn modelId="{7A697128-2616-433C-AD8A-4D08E7144BAB}" type="presParOf" srcId="{DB20D077-F362-41BC-ACBD-50D6C8198287}" destId="{032BFDA0-A714-4BE1-965B-2E5127E7A783}" srcOrd="3" destOrd="0" presId="urn:microsoft.com/office/officeart/2005/8/layout/lProcess3"/>
    <dgm:cxn modelId="{9D17193C-B1FC-406F-99AD-60A788EEAED4}" type="presParOf" srcId="{DB20D077-F362-41BC-ACBD-50D6C8198287}" destId="{AFE82782-2B6E-4DA4-872A-274C975F3535}" srcOrd="4" destOrd="0" presId="urn:microsoft.com/office/officeart/2005/8/layout/lProcess3"/>
    <dgm:cxn modelId="{0329B0A3-9D7D-42FB-A8A4-19E36023B504}" type="presParOf" srcId="{AFE82782-2B6E-4DA4-872A-274C975F3535}" destId="{7C5E720A-BCD7-4522-8CAE-5269470A448B}" srcOrd="0" destOrd="0" presId="urn:microsoft.com/office/officeart/2005/8/layout/lProcess3"/>
    <dgm:cxn modelId="{34BA8CC0-ECF8-41A0-A5AC-E06113F28C91}" type="presParOf" srcId="{DB20D077-F362-41BC-ACBD-50D6C8198287}" destId="{0059FEED-A2D5-4CB9-84C8-50B3553ADA5E}" srcOrd="5" destOrd="0" presId="urn:microsoft.com/office/officeart/2005/8/layout/lProcess3"/>
    <dgm:cxn modelId="{9B2ACAF9-46FB-4551-A44A-FAB9583460D6}" type="presParOf" srcId="{DB20D077-F362-41BC-ACBD-50D6C8198287}" destId="{E2686E25-FF05-4B00-9FCF-1EA0CEC41C23}" srcOrd="6" destOrd="0" presId="urn:microsoft.com/office/officeart/2005/8/layout/lProcess3"/>
    <dgm:cxn modelId="{47A9A503-EAC0-4694-B0F6-E40882C8BA98}" type="presParOf" srcId="{E2686E25-FF05-4B00-9FCF-1EA0CEC41C23}" destId="{F58AB1AD-E553-4D41-B99A-F442302DE6F7}" srcOrd="0" destOrd="0" presId="urn:microsoft.com/office/officeart/2005/8/layout/lProcess3"/>
    <dgm:cxn modelId="{87732625-BF2D-4FB0-93E7-44A2C528E25D}" type="presParOf" srcId="{DB20D077-F362-41BC-ACBD-50D6C8198287}" destId="{6E3AD108-B785-49CE-9F00-5824FC467D58}" srcOrd="7" destOrd="0" presId="urn:microsoft.com/office/officeart/2005/8/layout/lProcess3"/>
    <dgm:cxn modelId="{47DEFE5A-63C4-413B-AC89-44B6D1990766}" type="presParOf" srcId="{DB20D077-F362-41BC-ACBD-50D6C8198287}" destId="{1BB55026-CD5E-4DA8-8FC0-7E114F34565B}" srcOrd="8" destOrd="0" presId="urn:microsoft.com/office/officeart/2005/8/layout/lProcess3"/>
    <dgm:cxn modelId="{F9D56E1A-E9A7-456D-AE8A-E1DB87BA5673}" type="presParOf" srcId="{1BB55026-CD5E-4DA8-8FC0-7E114F34565B}" destId="{71ED4DC2-F605-479F-97E8-9D1A776629FD}" srcOrd="0" destOrd="0" presId="urn:microsoft.com/office/officeart/2005/8/layout/lProcess3"/>
    <dgm:cxn modelId="{A20BFB09-A2EC-44DB-BA02-C77C4465BC63}" type="presParOf" srcId="{DB20D077-F362-41BC-ACBD-50D6C8198287}" destId="{96BAEE6D-782B-49CB-8449-5B4F96B3F93D}" srcOrd="9" destOrd="0" presId="urn:microsoft.com/office/officeart/2005/8/layout/lProcess3"/>
    <dgm:cxn modelId="{A71AA267-247F-42B7-9C4B-56395A278276}" type="presParOf" srcId="{DB20D077-F362-41BC-ACBD-50D6C8198287}" destId="{774712C6-2C82-4C60-856E-693D2C562E88}" srcOrd="10" destOrd="0" presId="urn:microsoft.com/office/officeart/2005/8/layout/lProcess3"/>
    <dgm:cxn modelId="{7F49035C-6C64-4AC0-B0CA-A074AE3EDC2E}" type="presParOf" srcId="{774712C6-2C82-4C60-856E-693D2C562E88}" destId="{2BDE008F-967F-4895-A9FF-736AF662AE4E}" srcOrd="0" destOrd="0" presId="urn:microsoft.com/office/officeart/2005/8/layout/lProcess3"/>
    <dgm:cxn modelId="{0510468D-6260-44AE-971B-4A6AE453BBE8}" type="presParOf" srcId="{DB20D077-F362-41BC-ACBD-50D6C8198287}" destId="{72C0409B-279B-469F-9E09-79561299A946}" srcOrd="11" destOrd="0" presId="urn:microsoft.com/office/officeart/2005/8/layout/lProcess3"/>
    <dgm:cxn modelId="{AE047CC1-7D0A-455D-B460-AA2A5219F44A}" type="presParOf" srcId="{DB20D077-F362-41BC-ACBD-50D6C8198287}" destId="{09C7C9A5-CC94-4A11-A6D7-3C38E1F4C891}" srcOrd="12" destOrd="0" presId="urn:microsoft.com/office/officeart/2005/8/layout/lProcess3"/>
    <dgm:cxn modelId="{5EAB0C95-67B9-4B22-9707-00FE7A50F15E}" type="presParOf" srcId="{09C7C9A5-CC94-4A11-A6D7-3C38E1F4C891}" destId="{FBE8768B-E6D1-4112-8E1C-D1C96D343EF2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07FCD5-E9D6-456E-866B-F5D1D5909AA0}">
      <dsp:nvSpPr>
        <dsp:cNvPr id="0" name=""/>
        <dsp:cNvSpPr/>
      </dsp:nvSpPr>
      <dsp:spPr>
        <a:xfrm>
          <a:off x="0" y="124624"/>
          <a:ext cx="6696744" cy="204633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2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lvl="0" algn="l" defTabSz="2355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300" b="1" kern="1200" dirty="0" smtClean="0">
              <a:latin typeface="Times New Roman" pitchFamily="18" charset="0"/>
              <a:cs typeface="Times New Roman" pitchFamily="18" charset="0"/>
            </a:rPr>
            <a:t>Административные комиссии</a:t>
          </a:r>
          <a:endParaRPr lang="ru-RU" sz="5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124624"/>
        <a:ext cx="6696744" cy="204633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AFCB134-0402-4952-912B-367CAB701910}">
      <dsp:nvSpPr>
        <dsp:cNvPr id="0" name=""/>
        <dsp:cNvSpPr/>
      </dsp:nvSpPr>
      <dsp:spPr>
        <a:xfrm>
          <a:off x="35395" y="597"/>
          <a:ext cx="619585" cy="24783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</a:t>
          </a:r>
          <a:endParaRPr lang="ru-RU" sz="1600" kern="1200" dirty="0"/>
        </a:p>
      </dsp:txBody>
      <dsp:txXfrm>
        <a:off x="35395" y="597"/>
        <a:ext cx="619585" cy="247834"/>
      </dsp:txXfrm>
    </dsp:sp>
    <dsp:sp modelId="{C4B2F84A-01B9-4E73-A003-AE64D0AA3CD7}">
      <dsp:nvSpPr>
        <dsp:cNvPr id="0" name=""/>
        <dsp:cNvSpPr/>
      </dsp:nvSpPr>
      <dsp:spPr>
        <a:xfrm>
          <a:off x="35395" y="283128"/>
          <a:ext cx="619585" cy="24783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</a:t>
          </a:r>
          <a:endParaRPr lang="ru-RU" sz="1600" kern="1200" dirty="0"/>
        </a:p>
      </dsp:txBody>
      <dsp:txXfrm>
        <a:off x="35395" y="283128"/>
        <a:ext cx="619585" cy="247834"/>
      </dsp:txXfrm>
    </dsp:sp>
    <dsp:sp modelId="{7C5E720A-BCD7-4522-8CAE-5269470A448B}">
      <dsp:nvSpPr>
        <dsp:cNvPr id="0" name=""/>
        <dsp:cNvSpPr/>
      </dsp:nvSpPr>
      <dsp:spPr>
        <a:xfrm>
          <a:off x="35395" y="565659"/>
          <a:ext cx="619585" cy="24783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</a:t>
          </a:r>
          <a:endParaRPr lang="ru-RU" sz="1600" kern="1200" dirty="0"/>
        </a:p>
      </dsp:txBody>
      <dsp:txXfrm>
        <a:off x="35395" y="565659"/>
        <a:ext cx="619585" cy="247834"/>
      </dsp:txXfrm>
    </dsp:sp>
    <dsp:sp modelId="{F58AB1AD-E553-4D41-B99A-F442302DE6F7}">
      <dsp:nvSpPr>
        <dsp:cNvPr id="0" name=""/>
        <dsp:cNvSpPr/>
      </dsp:nvSpPr>
      <dsp:spPr>
        <a:xfrm>
          <a:off x="70790" y="812188"/>
          <a:ext cx="619585" cy="24783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Я</a:t>
          </a:r>
          <a:endParaRPr lang="ru-RU" sz="1600" kern="1200" dirty="0"/>
        </a:p>
      </dsp:txBody>
      <dsp:txXfrm>
        <a:off x="70790" y="812188"/>
        <a:ext cx="619585" cy="247834"/>
      </dsp:txXfrm>
    </dsp:sp>
    <dsp:sp modelId="{71ED4DC2-F605-479F-97E8-9D1A776629FD}">
      <dsp:nvSpPr>
        <dsp:cNvPr id="0" name=""/>
        <dsp:cNvSpPr/>
      </dsp:nvSpPr>
      <dsp:spPr>
        <a:xfrm>
          <a:off x="35395" y="1130721"/>
          <a:ext cx="619585" cy="24783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Т</a:t>
          </a:r>
          <a:endParaRPr lang="ru-RU" sz="1600" kern="1200" dirty="0"/>
        </a:p>
      </dsp:txBody>
      <dsp:txXfrm>
        <a:off x="35395" y="1130721"/>
        <a:ext cx="619585" cy="247834"/>
      </dsp:txXfrm>
    </dsp:sp>
    <dsp:sp modelId="{2BDE008F-967F-4895-A9FF-736AF662AE4E}">
      <dsp:nvSpPr>
        <dsp:cNvPr id="0" name=""/>
        <dsp:cNvSpPr/>
      </dsp:nvSpPr>
      <dsp:spPr>
        <a:xfrm>
          <a:off x="35395" y="1413252"/>
          <a:ext cx="619585" cy="24783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И</a:t>
          </a:r>
          <a:endParaRPr lang="ru-RU" sz="1600" kern="1200" dirty="0"/>
        </a:p>
      </dsp:txBody>
      <dsp:txXfrm>
        <a:off x="35395" y="1413252"/>
        <a:ext cx="619585" cy="247834"/>
      </dsp:txXfrm>
    </dsp:sp>
    <dsp:sp modelId="{FBE8768B-E6D1-4112-8E1C-D1C96D343EF2}">
      <dsp:nvSpPr>
        <dsp:cNvPr id="0" name=""/>
        <dsp:cNvSpPr/>
      </dsp:nvSpPr>
      <dsp:spPr>
        <a:xfrm>
          <a:off x="35395" y="1695783"/>
          <a:ext cx="619585" cy="24783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е</a:t>
          </a:r>
          <a:endParaRPr lang="ru-RU" sz="1600" kern="1200" dirty="0"/>
        </a:p>
      </dsp:txBody>
      <dsp:txXfrm>
        <a:off x="35395" y="1695783"/>
        <a:ext cx="619585" cy="247834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77339B6-87F0-4F90-AC8F-3030B3A12848}">
      <dsp:nvSpPr>
        <dsp:cNvPr id="0" name=""/>
        <dsp:cNvSpPr/>
      </dsp:nvSpPr>
      <dsp:spPr>
        <a:xfrm>
          <a:off x="322595" y="145"/>
          <a:ext cx="362920" cy="2328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</a:t>
          </a:r>
          <a:endParaRPr lang="ru-RU" sz="1100" kern="1200" dirty="0"/>
        </a:p>
      </dsp:txBody>
      <dsp:txXfrm>
        <a:off x="322595" y="145"/>
        <a:ext cx="362920" cy="232802"/>
      </dsp:txXfrm>
    </dsp:sp>
    <dsp:sp modelId="{4CFCDDE2-F84F-4C0F-925A-3136109C6687}">
      <dsp:nvSpPr>
        <dsp:cNvPr id="0" name=""/>
        <dsp:cNvSpPr/>
      </dsp:nvSpPr>
      <dsp:spPr>
        <a:xfrm>
          <a:off x="322595" y="244587"/>
          <a:ext cx="362920" cy="2328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/>
            <a:t>О</a:t>
          </a:r>
          <a:endParaRPr lang="ru-RU" sz="1100" kern="1200"/>
        </a:p>
      </dsp:txBody>
      <dsp:txXfrm>
        <a:off x="322595" y="244587"/>
        <a:ext cx="362920" cy="232802"/>
      </dsp:txXfrm>
    </dsp:sp>
    <dsp:sp modelId="{1F3DFA72-008E-4AFE-8FC7-1254D6D3E100}">
      <dsp:nvSpPr>
        <dsp:cNvPr id="0" name=""/>
        <dsp:cNvSpPr/>
      </dsp:nvSpPr>
      <dsp:spPr>
        <a:xfrm>
          <a:off x="322595" y="489029"/>
          <a:ext cx="362920" cy="2328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/>
            <a:t>Н</a:t>
          </a:r>
          <a:endParaRPr lang="ru-RU" sz="1100" kern="1200"/>
        </a:p>
      </dsp:txBody>
      <dsp:txXfrm>
        <a:off x="322595" y="489029"/>
        <a:ext cx="362920" cy="232802"/>
      </dsp:txXfrm>
    </dsp:sp>
    <dsp:sp modelId="{620E7F09-6AA9-4CF3-837D-330F1A5BAC50}">
      <dsp:nvSpPr>
        <dsp:cNvPr id="0" name=""/>
        <dsp:cNvSpPr/>
      </dsp:nvSpPr>
      <dsp:spPr>
        <a:xfrm>
          <a:off x="322595" y="733472"/>
          <a:ext cx="362920" cy="2328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Я</a:t>
          </a:r>
          <a:endParaRPr lang="ru-RU" sz="1100" kern="1200" dirty="0"/>
        </a:p>
      </dsp:txBody>
      <dsp:txXfrm>
        <a:off x="322595" y="733472"/>
        <a:ext cx="362920" cy="232802"/>
      </dsp:txXfrm>
    </dsp:sp>
    <dsp:sp modelId="{4D2C05BE-C0A4-4BD6-8476-AA174F122CC2}">
      <dsp:nvSpPr>
        <dsp:cNvPr id="0" name=""/>
        <dsp:cNvSpPr/>
      </dsp:nvSpPr>
      <dsp:spPr>
        <a:xfrm>
          <a:off x="322595" y="977914"/>
          <a:ext cx="362920" cy="2328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/>
            <a:t>Т</a:t>
          </a:r>
          <a:endParaRPr lang="ru-RU" sz="1100" kern="1200"/>
        </a:p>
      </dsp:txBody>
      <dsp:txXfrm>
        <a:off x="322595" y="977914"/>
        <a:ext cx="362920" cy="232802"/>
      </dsp:txXfrm>
    </dsp:sp>
    <dsp:sp modelId="{34E120E4-D1D0-4A14-B25C-09C9CBE1A1B7}">
      <dsp:nvSpPr>
        <dsp:cNvPr id="0" name=""/>
        <dsp:cNvSpPr/>
      </dsp:nvSpPr>
      <dsp:spPr>
        <a:xfrm>
          <a:off x="322595" y="1222357"/>
          <a:ext cx="362920" cy="2328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/>
            <a:t>И</a:t>
          </a:r>
          <a:endParaRPr lang="ru-RU" sz="1100" kern="1200"/>
        </a:p>
      </dsp:txBody>
      <dsp:txXfrm>
        <a:off x="322595" y="1222357"/>
        <a:ext cx="362920" cy="232802"/>
      </dsp:txXfrm>
    </dsp:sp>
    <dsp:sp modelId="{C7ECD9ED-D6FB-4C39-BE3C-61DF4418B871}">
      <dsp:nvSpPr>
        <dsp:cNvPr id="0" name=""/>
        <dsp:cNvSpPr/>
      </dsp:nvSpPr>
      <dsp:spPr>
        <a:xfrm>
          <a:off x="322595" y="1466799"/>
          <a:ext cx="362920" cy="2328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е</a:t>
          </a:r>
          <a:endParaRPr lang="ru-RU" sz="1100" kern="1200" dirty="0"/>
        </a:p>
      </dsp:txBody>
      <dsp:txXfrm>
        <a:off x="322595" y="1466799"/>
        <a:ext cx="362920" cy="232802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E35D55F-3A10-4A3B-84EA-D33EBD78DB47}">
      <dsp:nvSpPr>
        <dsp:cNvPr id="0" name=""/>
        <dsp:cNvSpPr/>
      </dsp:nvSpPr>
      <dsp:spPr>
        <a:xfrm>
          <a:off x="0" y="0"/>
          <a:ext cx="7206624" cy="29343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atMod val="270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60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9000"/>
                <a:satMod val="400000"/>
              </a:schemeClr>
            </a:gs>
          </a:gsLst>
          <a:lin ang="16200000" scaled="1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Частью 2 статьи  22.1 Кодекса Российской Федерации об административных правонарушениях в качестве </a:t>
          </a:r>
          <a:r>
            <a:rPr lang="ru-RU" sz="2200" b="1" kern="1200" dirty="0" smtClean="0"/>
            <a:t>одного из видов коллегиальных органов административной юрисдикции</a:t>
          </a:r>
          <a:r>
            <a:rPr lang="ru-RU" sz="2200" kern="1200" dirty="0" smtClean="0"/>
            <a:t> определены </a:t>
          </a:r>
          <a:r>
            <a:rPr lang="ru-RU" sz="2200" b="1" kern="1200" dirty="0" smtClean="0"/>
            <a:t>административные комиссии</a:t>
          </a:r>
          <a:r>
            <a:rPr lang="ru-RU" sz="2200" kern="1200" dirty="0" smtClean="0"/>
            <a:t>, создаваемые в соответствии </a:t>
          </a:r>
          <a:r>
            <a:rPr lang="ru-RU" sz="2200" b="1" kern="1200" dirty="0" smtClean="0"/>
            <a:t>с законами субъектов Российской Федерации.</a:t>
          </a:r>
          <a:endParaRPr lang="ru-RU" sz="2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7206624" cy="293436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E28A9F2-22C2-4C39-BE57-AE04BE4DEC73}">
      <dsp:nvSpPr>
        <dsp:cNvPr id="0" name=""/>
        <dsp:cNvSpPr/>
      </dsp:nvSpPr>
      <dsp:spPr>
        <a:xfrm>
          <a:off x="0" y="45096"/>
          <a:ext cx="7920880" cy="818999"/>
        </a:xfrm>
        <a:prstGeom prst="roundRect">
          <a:avLst/>
        </a:prstGeom>
        <a:gradFill rotWithShape="1">
          <a:gsLst>
            <a:gs pos="0">
              <a:schemeClr val="dk1">
                <a:shade val="45000"/>
                <a:satMod val="155000"/>
              </a:schemeClr>
            </a:gs>
            <a:gs pos="60000">
              <a:schemeClr val="dk1">
                <a:shade val="95000"/>
                <a:satMod val="150000"/>
              </a:schemeClr>
            </a:gs>
            <a:gs pos="100000">
              <a:schemeClr val="dk1">
                <a:tint val="87000"/>
                <a:satMod val="250000"/>
              </a:schemeClr>
            </a:gs>
          </a:gsLst>
          <a:lin ang="16200000" scaled="0"/>
        </a:gradFill>
        <a:ln w="9525" cap="flat" cmpd="sng" algn="ctr">
          <a:solidFill>
            <a:schemeClr val="dk1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dk1"/>
        </a:lnRef>
        <a:fillRef idx="3">
          <a:schemeClr val="dk1"/>
        </a:fillRef>
        <a:effectRef idx="2">
          <a:schemeClr val="dk1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kern="1200" dirty="0" smtClean="0">
              <a:latin typeface="Times New Roman" pitchFamily="18" charset="0"/>
              <a:cs typeface="Times New Roman" pitchFamily="18" charset="0"/>
            </a:rPr>
            <a:t>Правовая природа и предназначение</a:t>
          </a:r>
          <a:endParaRPr lang="ru-RU" sz="3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45096"/>
        <a:ext cx="7920880" cy="818999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6343835-76FC-4D3B-B763-392D9C52DDAC}">
      <dsp:nvSpPr>
        <dsp:cNvPr id="0" name=""/>
        <dsp:cNvSpPr/>
      </dsp:nvSpPr>
      <dsp:spPr>
        <a:xfrm>
          <a:off x="0" y="288872"/>
          <a:ext cx="8942387" cy="25636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5000"/>
                <a:satMod val="270000"/>
              </a:schemeClr>
            </a:gs>
            <a:gs pos="25000">
              <a:schemeClr val="accent5">
                <a:hueOff val="0"/>
                <a:satOff val="0"/>
                <a:lumOff val="0"/>
                <a:alphaOff val="0"/>
                <a:tint val="60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29000"/>
                <a:satMod val="400000"/>
              </a:schemeClr>
            </a:gs>
          </a:gsLst>
          <a:lin ang="16200000" scaled="1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just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Правовой природе административных комиссий характерна двойственность: с одной стороны, они выступают в качестве негосударственных элементов административно-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юрисдикционной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системы, с другой - осуществляют </a:t>
          </a:r>
          <a:r>
            <a:rPr lang="ru-RU" sz="2300" kern="1200" dirty="0" err="1" smtClean="0">
              <a:latin typeface="Times New Roman" pitchFamily="18" charset="0"/>
              <a:cs typeface="Times New Roman" pitchFamily="18" charset="0"/>
            </a:rPr>
            <a:t>юрисдикционную</a:t>
          </a: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 деятельность, т.е. особый вид государственной деятельности, выполняемый от имени государства уполномоченными государственными органами и должностными лицами.</a:t>
          </a:r>
          <a:endParaRPr lang="ru-RU" sz="2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288872"/>
        <a:ext cx="8942387" cy="2563600"/>
      </dsp:txXfrm>
    </dsp:sp>
    <dsp:sp modelId="{4EB44FA4-EAE1-4458-9D82-1C19899C189F}">
      <dsp:nvSpPr>
        <dsp:cNvPr id="0" name=""/>
        <dsp:cNvSpPr/>
      </dsp:nvSpPr>
      <dsp:spPr>
        <a:xfrm>
          <a:off x="0" y="2930232"/>
          <a:ext cx="8942387" cy="1699138"/>
        </a:xfrm>
        <a:prstGeom prst="roundRect">
          <a:avLst/>
        </a:prstGeom>
        <a:gradFill rotWithShape="0">
          <a:gsLst>
            <a:gs pos="0">
              <a:schemeClr val="accent5">
                <a:hueOff val="-7009648"/>
                <a:satOff val="10306"/>
                <a:lumOff val="8824"/>
                <a:alphaOff val="0"/>
                <a:tint val="65000"/>
                <a:satMod val="270000"/>
              </a:schemeClr>
            </a:gs>
            <a:gs pos="25000">
              <a:schemeClr val="accent5">
                <a:hueOff val="-7009648"/>
                <a:satOff val="10306"/>
                <a:lumOff val="8824"/>
                <a:alphaOff val="0"/>
                <a:tint val="60000"/>
                <a:satMod val="300000"/>
              </a:schemeClr>
            </a:gs>
            <a:gs pos="100000">
              <a:schemeClr val="accent5">
                <a:hueOff val="-7009648"/>
                <a:satOff val="10306"/>
                <a:lumOff val="8824"/>
                <a:alphaOff val="0"/>
                <a:tint val="29000"/>
                <a:satMod val="400000"/>
              </a:schemeClr>
            </a:gs>
          </a:gsLst>
          <a:lin ang="16200000" scaled="1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just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Административные комиссии рассматривают дела об административных правонарушениях, установленных исключительно законами субъектов Российской Федерации и в пределах полномочий, установленных этими законами. </a:t>
          </a:r>
          <a:endParaRPr lang="ru-RU" sz="2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2930232"/>
        <a:ext cx="8942387" cy="1699138"/>
      </dsp:txXfrm>
    </dsp:sp>
    <dsp:sp modelId="{31ECAA88-1ECC-4E52-9401-54AA002AD948}">
      <dsp:nvSpPr>
        <dsp:cNvPr id="0" name=""/>
        <dsp:cNvSpPr/>
      </dsp:nvSpPr>
      <dsp:spPr>
        <a:xfrm>
          <a:off x="0" y="4707131"/>
          <a:ext cx="8942387" cy="909496"/>
        </a:xfrm>
        <a:prstGeom prst="roundRect">
          <a:avLst/>
        </a:prstGeom>
        <a:gradFill rotWithShape="0">
          <a:gsLst>
            <a:gs pos="0">
              <a:schemeClr val="accent5">
                <a:hueOff val="-14019296"/>
                <a:satOff val="20613"/>
                <a:lumOff val="17647"/>
                <a:alphaOff val="0"/>
                <a:tint val="65000"/>
                <a:satMod val="270000"/>
              </a:schemeClr>
            </a:gs>
            <a:gs pos="25000">
              <a:schemeClr val="accent5">
                <a:hueOff val="-14019296"/>
                <a:satOff val="20613"/>
                <a:lumOff val="17647"/>
                <a:alphaOff val="0"/>
                <a:tint val="60000"/>
                <a:satMod val="300000"/>
              </a:schemeClr>
            </a:gs>
            <a:gs pos="100000">
              <a:schemeClr val="accent5">
                <a:hueOff val="-14019296"/>
                <a:satOff val="20613"/>
                <a:lumOff val="17647"/>
                <a:alphaOff val="0"/>
                <a:tint val="29000"/>
                <a:satMod val="400000"/>
              </a:schemeClr>
            </a:gs>
          </a:gsLst>
          <a:lin ang="16200000" scaled="1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just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Таким образом, в настоящее время они разрешают дела об административных правонарушениях «регионального значения».</a:t>
          </a:r>
          <a:endParaRPr lang="ru-RU" sz="2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4707131"/>
        <a:ext cx="8942387" cy="909496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C0D1CF1-FCEF-4A2E-A7E1-02C295D110B5}">
      <dsp:nvSpPr>
        <dsp:cNvPr id="0" name=""/>
        <dsp:cNvSpPr/>
      </dsp:nvSpPr>
      <dsp:spPr>
        <a:xfrm>
          <a:off x="0" y="0"/>
          <a:ext cx="4723724" cy="4608512"/>
        </a:xfrm>
        <a:prstGeom prst="irregularSeal1">
          <a:avLst/>
        </a:prstGeom>
        <a:gradFill rotWithShape="1">
          <a:gsLst>
            <a:gs pos="0">
              <a:schemeClr val="accent1">
                <a:shade val="45000"/>
                <a:satMod val="155000"/>
              </a:schemeClr>
            </a:gs>
            <a:gs pos="60000">
              <a:schemeClr val="accent1">
                <a:shade val="95000"/>
                <a:satMod val="150000"/>
              </a:schemeClr>
            </a:gs>
            <a:gs pos="100000">
              <a:schemeClr val="accent1"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glow rad="228600">
            <a:schemeClr val="accent3">
              <a:satMod val="175000"/>
              <a:alpha val="40000"/>
            </a:schemeClr>
          </a:glow>
          <a:outerShdw blurRad="76200" dir="18900000" sy="23000" kx="-1200000" algn="bl" rotWithShape="0">
            <a:prstClr val="black">
              <a:alpha val="20000"/>
            </a:prstClr>
          </a:outerShdw>
        </a:effectLst>
        <a:scene3d>
          <a:camera prst="orthographicFront">
            <a:rot lat="0" lon="0" rev="0"/>
          </a:camera>
          <a:lightRig rig="glow" dir="tl">
            <a:rot lat="0" lon="0" rev="900000"/>
          </a:lightRig>
        </a:scene3d>
        <a:sp3d prstMaterial="powder">
          <a:bevelT w="25400" h="38100" prst="relaxedInset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</dsp:sp>
    <dsp:sp modelId="{DE376019-3BA5-43A6-B5C4-9F679DD3C20C}">
      <dsp:nvSpPr>
        <dsp:cNvPr id="0" name=""/>
        <dsp:cNvSpPr/>
      </dsp:nvSpPr>
      <dsp:spPr>
        <a:xfrm>
          <a:off x="504055" y="305722"/>
          <a:ext cx="8100969" cy="782625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+mn-lt"/>
              <a:cs typeface="Times New Roman" pitchFamily="18" charset="0"/>
            </a:rPr>
            <a:t>Кодекс Российской Федерации об административных правонарушениях</a:t>
          </a:r>
          <a:endParaRPr lang="ru-RU" sz="2000" kern="1200" dirty="0">
            <a:latin typeface="+mn-lt"/>
            <a:cs typeface="Times New Roman" pitchFamily="18" charset="0"/>
          </a:endParaRPr>
        </a:p>
      </dsp:txBody>
      <dsp:txXfrm>
        <a:off x="504055" y="305722"/>
        <a:ext cx="8100969" cy="782625"/>
      </dsp:txXfrm>
    </dsp:sp>
    <dsp:sp modelId="{11763AD6-D95E-4C0E-8F6C-A81E66A70758}">
      <dsp:nvSpPr>
        <dsp:cNvPr id="0" name=""/>
        <dsp:cNvSpPr/>
      </dsp:nvSpPr>
      <dsp:spPr>
        <a:xfrm>
          <a:off x="287598" y="1186397"/>
          <a:ext cx="8378714" cy="830733"/>
        </a:xfrm>
        <a:prstGeom prst="roundRect">
          <a:avLst/>
        </a:prstGeom>
        <a:solidFill>
          <a:schemeClr val="accent1">
            <a:lumMod val="40000"/>
            <a:lumOff val="6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+mn-lt"/>
              <a:cs typeface="Times New Roman" pitchFamily="18" charset="0"/>
            </a:rPr>
            <a:t>Закон Оренбургской области от 1 октября 2003 года № 489/55-</a:t>
          </a:r>
          <a:r>
            <a:rPr lang="en-US" sz="2000" kern="1200" dirty="0" smtClean="0">
              <a:latin typeface="+mn-lt"/>
              <a:cs typeface="Times New Roman" pitchFamily="18" charset="0"/>
            </a:rPr>
            <a:t>III-</a:t>
          </a:r>
          <a:r>
            <a:rPr lang="ru-RU" sz="2000" kern="1200" dirty="0" smtClean="0">
              <a:latin typeface="+mn-lt"/>
              <a:cs typeface="Times New Roman" pitchFamily="18" charset="0"/>
            </a:rPr>
            <a:t>ОЗ «Об административных правонарушениях в Оренбургской области»</a:t>
          </a:r>
          <a:endParaRPr lang="ru-RU" sz="2000" kern="1200" dirty="0">
            <a:latin typeface="+mn-lt"/>
            <a:cs typeface="Times New Roman" pitchFamily="18" charset="0"/>
          </a:endParaRPr>
        </a:p>
      </dsp:txBody>
      <dsp:txXfrm>
        <a:off x="287598" y="1186397"/>
        <a:ext cx="8378714" cy="830733"/>
      </dsp:txXfrm>
    </dsp:sp>
    <dsp:sp modelId="{5831E864-DDF7-47FF-81CC-9850F0334244}">
      <dsp:nvSpPr>
        <dsp:cNvPr id="0" name=""/>
        <dsp:cNvSpPr/>
      </dsp:nvSpPr>
      <dsp:spPr>
        <a:xfrm>
          <a:off x="359581" y="2136079"/>
          <a:ext cx="8171603" cy="1053502"/>
        </a:xfrm>
        <a:prstGeom prst="round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Закон Оренбургской области от 16 марта 2009 года  № 2818/</a:t>
          </a:r>
          <a:r>
            <a:rPr lang="en-US" sz="1800" kern="1200" dirty="0" smtClean="0"/>
            <a:t>606-IV-</a:t>
          </a:r>
          <a:r>
            <a:rPr lang="ru-RU" sz="1800" kern="1200" dirty="0" smtClean="0"/>
            <a:t>ОЗ  «О наделении органов местного самоуправления Оренбургской области государственными полномочиями по созданию административных комиссий»</a:t>
          </a:r>
          <a:endParaRPr lang="ru-RU" sz="1800" kern="1200" dirty="0"/>
        </a:p>
      </dsp:txBody>
      <dsp:txXfrm>
        <a:off x="359581" y="2136079"/>
        <a:ext cx="8171603" cy="1053502"/>
      </dsp:txXfrm>
    </dsp:sp>
    <dsp:sp modelId="{9B162FE2-A26D-49B8-B45A-439E5B803061}">
      <dsp:nvSpPr>
        <dsp:cNvPr id="0" name=""/>
        <dsp:cNvSpPr/>
      </dsp:nvSpPr>
      <dsp:spPr>
        <a:xfrm>
          <a:off x="503621" y="3448808"/>
          <a:ext cx="8172831" cy="833115"/>
        </a:xfrm>
        <a:prstGeom prst="roundRect">
          <a:avLst/>
        </a:prstGeom>
        <a:solidFill>
          <a:schemeClr val="accent5">
            <a:lumMod val="60000"/>
            <a:lumOff val="4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+mn-lt"/>
              <a:cs typeface="Times New Roman" pitchFamily="18" charset="0"/>
            </a:rPr>
            <a:t>Закон Оренбургской области от 6 сентября 2004 года № 1453/231-</a:t>
          </a:r>
          <a:r>
            <a:rPr lang="en-US" sz="2000" kern="1200" dirty="0" smtClean="0">
              <a:latin typeface="+mn-lt"/>
              <a:cs typeface="Times New Roman" pitchFamily="18" charset="0"/>
            </a:rPr>
            <a:t>II-</a:t>
          </a:r>
          <a:r>
            <a:rPr lang="ru-RU" sz="2000" kern="1200" dirty="0" smtClean="0">
              <a:latin typeface="+mn-lt"/>
              <a:cs typeface="Times New Roman" pitchFamily="18" charset="0"/>
            </a:rPr>
            <a:t>ОЗ «Об административных комиссиях в Оренбургской области»</a:t>
          </a:r>
          <a:endParaRPr lang="ru-RU" sz="2000" kern="1200" dirty="0">
            <a:latin typeface="+mn-lt"/>
            <a:cs typeface="Times New Roman" pitchFamily="18" charset="0"/>
          </a:endParaRPr>
        </a:p>
      </dsp:txBody>
      <dsp:txXfrm>
        <a:off x="503621" y="3448808"/>
        <a:ext cx="8172831" cy="833115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CAD3EE5-FF5B-4C90-BA78-F26AA77525C3}">
      <dsp:nvSpPr>
        <dsp:cNvPr id="0" name=""/>
        <dsp:cNvSpPr/>
      </dsp:nvSpPr>
      <dsp:spPr>
        <a:xfrm>
          <a:off x="0" y="288987"/>
          <a:ext cx="7416824" cy="1006200"/>
        </a:xfrm>
        <a:prstGeom prst="roundRect">
          <a:avLst/>
        </a:prstGeom>
        <a:gradFill rotWithShape="1">
          <a:gsLst>
            <a:gs pos="0">
              <a:schemeClr val="dk1">
                <a:shade val="45000"/>
                <a:satMod val="155000"/>
              </a:schemeClr>
            </a:gs>
            <a:gs pos="60000">
              <a:schemeClr val="dk1">
                <a:shade val="95000"/>
                <a:satMod val="150000"/>
              </a:schemeClr>
            </a:gs>
            <a:gs pos="100000">
              <a:schemeClr val="dk1">
                <a:tint val="87000"/>
                <a:satMod val="250000"/>
              </a:schemeClr>
            </a:gs>
          </a:gsLst>
          <a:lin ang="16200000" scaled="0"/>
        </a:gradFill>
        <a:ln w="9525" cap="flat" cmpd="sng" algn="ctr">
          <a:solidFill>
            <a:schemeClr val="dk1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dk1"/>
        </a:lnRef>
        <a:fillRef idx="3">
          <a:schemeClr val="dk1"/>
        </a:fillRef>
        <a:effectRef idx="2">
          <a:schemeClr val="dk1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b="0" kern="1200" dirty="0" smtClean="0">
              <a:latin typeface="Times New Roman" pitchFamily="18" charset="0"/>
              <a:cs typeface="Times New Roman" pitchFamily="18" charset="0"/>
            </a:rPr>
            <a:t>Нормативные правовые акты</a:t>
          </a:r>
          <a:endParaRPr lang="ru-RU" sz="4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288987"/>
        <a:ext cx="7416824" cy="1006200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C5ACC33-4F5A-4818-A533-ED66B28ED1C6}">
      <dsp:nvSpPr>
        <dsp:cNvPr id="0" name=""/>
        <dsp:cNvSpPr/>
      </dsp:nvSpPr>
      <dsp:spPr>
        <a:xfrm>
          <a:off x="0" y="0"/>
          <a:ext cx="8784976" cy="5963971"/>
        </a:xfrm>
        <a:prstGeom prst="roundRect">
          <a:avLst/>
        </a:prstGeom>
        <a:solidFill>
          <a:schemeClr val="bg2">
            <a:lumMod val="9000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Закон Оренбургской области от 16.03.2009 года № 2818/606-IV-ОЗ «О наделении органов местного самоуправления Оренбургской области государственными полномочиями по созданию административных комиссий», </a:t>
          </a:r>
          <a:r>
            <a:rPr lang="ru-RU" sz="1600" kern="1200" dirty="0" smtClean="0">
              <a:solidFill>
                <a:schemeClr val="tx1"/>
              </a:solidFill>
            </a:rPr>
            <a:t>определяет правовые, экономические и финансовые основы наделения органов местного самоуправления государственными полномочиями по созданию административных комиссий в целях привлечения к административной ответственности, предусмотренной законом Оренбургской области от 1 октября 2003 года  № 489/55-III-ОЗ "Об административных правонарушениях в Оренбургской области«.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Указанным Законом государственными полномочиями по созданию административных комиссий наделяются органы местного самоуправления городских округов и муниципальных районов.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В рамках осуществления указанных государственных полномочий: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органы местного самоуправления </a:t>
          </a:r>
          <a:r>
            <a:rPr lang="ru-RU" sz="1600" b="1" kern="1200" dirty="0" smtClean="0">
              <a:solidFill>
                <a:schemeClr val="tx1"/>
              </a:solidFill>
            </a:rPr>
            <a:t>муниципальных районов </a:t>
          </a:r>
          <a:r>
            <a:rPr lang="ru-RU" sz="1600" kern="1200" dirty="0" smtClean="0">
              <a:solidFill>
                <a:schemeClr val="tx1"/>
              </a:solidFill>
            </a:rPr>
            <a:t>создают административную комиссию </a:t>
          </a:r>
          <a:r>
            <a:rPr lang="ru-RU" sz="1600" b="1" kern="1200" dirty="0" smtClean="0">
              <a:solidFill>
                <a:schemeClr val="tx1"/>
              </a:solidFill>
            </a:rPr>
            <a:t>на территории района </a:t>
          </a:r>
          <a:r>
            <a:rPr lang="ru-RU" sz="1600" kern="1200" dirty="0" smtClean="0">
              <a:solidFill>
                <a:schemeClr val="tx1"/>
              </a:solidFill>
            </a:rPr>
            <a:t>и административные комиссии </a:t>
          </a:r>
          <a:r>
            <a:rPr lang="ru-RU" sz="1600" b="1" kern="1200" dirty="0" smtClean="0">
              <a:solidFill>
                <a:schemeClr val="tx1"/>
              </a:solidFill>
            </a:rPr>
            <a:t>на территориях сельских поселений.</a:t>
          </a:r>
          <a:endParaRPr lang="ru-RU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8784976" cy="5963971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ED441E8-72F7-4FB4-84E0-6678B01C93EE}">
      <dsp:nvSpPr>
        <dsp:cNvPr id="0" name=""/>
        <dsp:cNvSpPr/>
      </dsp:nvSpPr>
      <dsp:spPr>
        <a:xfrm>
          <a:off x="310328" y="69054"/>
          <a:ext cx="8018714" cy="575184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satMod val="270000"/>
              </a:schemeClr>
            </a:gs>
            <a:gs pos="25000">
              <a:schemeClr val="accent2">
                <a:hueOff val="0"/>
                <a:satOff val="0"/>
                <a:lumOff val="0"/>
                <a:alphaOff val="0"/>
                <a:tint val="60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29000"/>
                <a:satMod val="400000"/>
              </a:schemeClr>
            </a:gs>
          </a:gsLst>
          <a:lin ang="16200000" scaled="1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68897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50" b="1" kern="1200" dirty="0" smtClean="0">
              <a:latin typeface="+mn-lt"/>
              <a:cs typeface="Times New Roman" pitchFamily="18" charset="0"/>
            </a:rPr>
            <a:t>Закон  Оренбургской области «Об административных комиссиях в Оренбургской области» </a:t>
          </a:r>
          <a:r>
            <a:rPr lang="ru-RU" sz="1550" kern="1200" dirty="0" smtClean="0">
              <a:latin typeface="+mn-lt"/>
              <a:cs typeface="Times New Roman" pitchFamily="18" charset="0"/>
            </a:rPr>
            <a:t>определяет статус административных комиссий, порядок создания, основные задачи, состав и срок полномочий, организацию деятельности административных комиссий. </a:t>
          </a:r>
          <a:r>
            <a:rPr lang="ru-RU" sz="1550" kern="1200" dirty="0" smtClean="0">
              <a:latin typeface="+mn-lt"/>
            </a:rPr>
            <a:t>В соответствии со</a:t>
          </a:r>
          <a:r>
            <a:rPr lang="ru-RU" sz="1550" b="1" kern="1200" dirty="0" smtClean="0">
              <a:latin typeface="+mn-lt"/>
            </a:rPr>
            <a:t> </a:t>
          </a:r>
          <a:r>
            <a:rPr lang="ru-RU" sz="1550" kern="1200" dirty="0" smtClean="0">
              <a:latin typeface="+mn-lt"/>
            </a:rPr>
            <a:t>статьей 7</a:t>
          </a:r>
          <a:r>
            <a:rPr lang="ru-RU" sz="1550" b="1" kern="1200" dirty="0" smtClean="0">
              <a:latin typeface="+mn-lt"/>
            </a:rPr>
            <a:t> Закона «Об административных комиссиях в Оренбургской области» з</a:t>
          </a:r>
          <a:r>
            <a:rPr lang="ru-RU" sz="1550" kern="1200" dirty="0" smtClean="0">
              <a:latin typeface="+mn-lt"/>
            </a:rPr>
            <a:t>аседания административной комиссии проводятся по мере необходимости. </a:t>
          </a:r>
          <a:r>
            <a:rPr lang="ru-RU" sz="1550" b="1" kern="1200" dirty="0" smtClean="0">
              <a:latin typeface="+mn-lt"/>
            </a:rPr>
            <a:t>При этом производство по делам об административных правонарушениях должно обеспечиваться в сроки, установленные </a:t>
          </a:r>
          <a:r>
            <a:rPr lang="ru-RU" sz="1550" b="1" kern="1200" dirty="0" smtClean="0">
              <a:latin typeface="+mn-lt"/>
              <a:hlinkClick xmlns:r="http://schemas.openxmlformats.org/officeDocument/2006/relationships" r:id="rId1"/>
            </a:rPr>
            <a:t>Кодексом</a:t>
          </a:r>
          <a:r>
            <a:rPr lang="ru-RU" sz="1550" b="1" kern="1200" dirty="0" smtClean="0">
              <a:latin typeface="+mn-lt"/>
            </a:rPr>
            <a:t> Российской Федерации об административных правонарушениях </a:t>
          </a:r>
        </a:p>
        <a:p>
          <a:pPr lvl="0" algn="ctr" defTabSz="68897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50" kern="1200" dirty="0" smtClean="0">
              <a:latin typeface="+mn-lt"/>
            </a:rPr>
            <a:t>Административная комиссия </a:t>
          </a:r>
          <a:r>
            <a:rPr lang="ru-RU" sz="1550" b="1" kern="1200" dirty="0" smtClean="0">
              <a:latin typeface="+mn-lt"/>
            </a:rPr>
            <a:t>рассматривает </a:t>
          </a:r>
          <a:r>
            <a:rPr lang="ru-RU" sz="1550" kern="1200" dirty="0" smtClean="0">
              <a:latin typeface="+mn-lt"/>
            </a:rPr>
            <a:t>дела на </a:t>
          </a:r>
          <a:r>
            <a:rPr lang="ru-RU" sz="1550" b="1" kern="1200" dirty="0" smtClean="0">
              <a:latin typeface="+mn-lt"/>
            </a:rPr>
            <a:t>открытом </a:t>
          </a:r>
          <a:r>
            <a:rPr lang="ru-RU" sz="1550" kern="1200" dirty="0" smtClean="0">
              <a:latin typeface="+mn-lt"/>
            </a:rPr>
            <a:t>заседании.</a:t>
          </a:r>
        </a:p>
        <a:p>
          <a:pPr lvl="0" algn="ctr" defTabSz="68897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50" kern="1200" dirty="0" smtClean="0">
              <a:latin typeface="+mn-lt"/>
            </a:rPr>
            <a:t> О дне заседания административной комиссии </a:t>
          </a:r>
          <a:r>
            <a:rPr lang="ru-RU" sz="1550" b="1" kern="1200" dirty="0" smtClean="0">
              <a:latin typeface="+mn-lt"/>
            </a:rPr>
            <a:t>извещается</a:t>
          </a:r>
          <a:r>
            <a:rPr lang="ru-RU" sz="1550" kern="1200" dirty="0" smtClean="0">
              <a:latin typeface="+mn-lt"/>
            </a:rPr>
            <a:t> </a:t>
          </a:r>
          <a:r>
            <a:rPr lang="ru-RU" sz="1550" b="1" kern="1200" dirty="0" smtClean="0">
              <a:latin typeface="+mn-lt"/>
            </a:rPr>
            <a:t>прокурор</a:t>
          </a:r>
          <a:r>
            <a:rPr lang="ru-RU" sz="1550" kern="1200" dirty="0" smtClean="0">
              <a:latin typeface="+mn-lt"/>
            </a:rPr>
            <a:t> района, города.</a:t>
          </a:r>
        </a:p>
        <a:p>
          <a:pPr lvl="0" algn="ctr" defTabSz="68897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50" kern="1200" dirty="0" smtClean="0">
              <a:latin typeface="+mn-lt"/>
            </a:rPr>
            <a:t> Заседание административной комиссии считается правомочным, если в нем участвует </a:t>
          </a:r>
          <a:r>
            <a:rPr lang="ru-RU" sz="1550" b="1" kern="1200" dirty="0" smtClean="0">
              <a:latin typeface="+mn-lt"/>
            </a:rPr>
            <a:t>не менее половины </a:t>
          </a:r>
          <a:r>
            <a:rPr lang="ru-RU" sz="1550" kern="1200" dirty="0" smtClean="0">
              <a:latin typeface="+mn-lt"/>
            </a:rPr>
            <a:t>ее </a:t>
          </a:r>
          <a:r>
            <a:rPr lang="ru-RU" sz="1550" b="1" kern="1200" dirty="0" smtClean="0">
              <a:latin typeface="+mn-lt"/>
            </a:rPr>
            <a:t>состава</a:t>
          </a:r>
          <a:r>
            <a:rPr lang="ru-RU" sz="1550" kern="1200" dirty="0" smtClean="0">
              <a:latin typeface="+mn-lt"/>
            </a:rPr>
            <a:t>.</a:t>
          </a:r>
        </a:p>
        <a:p>
          <a:pPr lvl="0" algn="ctr" defTabSz="68897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50" kern="1200" dirty="0" smtClean="0">
              <a:latin typeface="+mn-lt"/>
            </a:rPr>
            <a:t>Процессуальным основанием для рассмотрения дела является составленный компетентным должностным лицом и надлежащим образом оформленный </a:t>
          </a:r>
          <a:r>
            <a:rPr lang="ru-RU" sz="1550" b="1" kern="1200" dirty="0" smtClean="0">
              <a:latin typeface="+mn-lt"/>
            </a:rPr>
            <a:t>протокол об административном правонарушении. </a:t>
          </a:r>
          <a:r>
            <a:rPr lang="ru-RU" sz="1550" kern="1200" dirty="0" smtClean="0">
              <a:latin typeface="+mn-lt"/>
            </a:rPr>
            <a:t>О</a:t>
          </a:r>
          <a:r>
            <a:rPr lang="ru-RU" sz="1550" i="1" kern="1200" dirty="0" smtClean="0">
              <a:latin typeface="+mn-lt"/>
            </a:rPr>
            <a:t>н составляется непосредственно </a:t>
          </a:r>
          <a:r>
            <a:rPr lang="ru-RU" sz="1550" b="1" i="1" kern="1200" dirty="0" smtClean="0">
              <a:latin typeface="+mn-lt"/>
            </a:rPr>
            <a:t>членом административной комиссии</a:t>
          </a:r>
          <a:r>
            <a:rPr lang="ru-RU" sz="1550" i="1" kern="1200" dirty="0" smtClean="0">
              <a:latin typeface="+mn-lt"/>
            </a:rPr>
            <a:t>, </a:t>
          </a:r>
          <a:r>
            <a:rPr lang="ru-RU" sz="1550" b="1" i="1" kern="1200" dirty="0" smtClean="0">
              <a:latin typeface="+mn-lt"/>
            </a:rPr>
            <a:t>сотрудником полиции</a:t>
          </a:r>
          <a:r>
            <a:rPr lang="ru-RU" sz="1550" b="1" kern="1200" dirty="0" smtClean="0">
              <a:latin typeface="+mn-lt"/>
            </a:rPr>
            <a:t> </a:t>
          </a:r>
          <a:r>
            <a:rPr lang="ru-RU" sz="1550" kern="1200" dirty="0" smtClean="0">
              <a:latin typeface="+mn-lt"/>
              <a:cs typeface="Times New Roman" pitchFamily="18" charset="0"/>
            </a:rPr>
            <a:t> </a:t>
          </a:r>
          <a:endParaRPr lang="ru-RU" sz="1550" kern="1200" dirty="0">
            <a:latin typeface="+mn-lt"/>
            <a:cs typeface="Times New Roman" pitchFamily="18" charset="0"/>
          </a:endParaRPr>
        </a:p>
      </dsp:txBody>
      <dsp:txXfrm>
        <a:off x="310328" y="69054"/>
        <a:ext cx="8018714" cy="5751849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AFCB134-0402-4952-912B-367CAB701910}">
      <dsp:nvSpPr>
        <dsp:cNvPr id="0" name=""/>
        <dsp:cNvSpPr/>
      </dsp:nvSpPr>
      <dsp:spPr>
        <a:xfrm>
          <a:off x="35395" y="597"/>
          <a:ext cx="619585" cy="24783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</a:t>
          </a:r>
          <a:endParaRPr lang="ru-RU" sz="1600" kern="1200" dirty="0"/>
        </a:p>
      </dsp:txBody>
      <dsp:txXfrm>
        <a:off x="35395" y="597"/>
        <a:ext cx="619585" cy="247834"/>
      </dsp:txXfrm>
    </dsp:sp>
    <dsp:sp modelId="{C4B2F84A-01B9-4E73-A003-AE64D0AA3CD7}">
      <dsp:nvSpPr>
        <dsp:cNvPr id="0" name=""/>
        <dsp:cNvSpPr/>
      </dsp:nvSpPr>
      <dsp:spPr>
        <a:xfrm>
          <a:off x="35395" y="283128"/>
          <a:ext cx="619585" cy="24783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</a:t>
          </a:r>
          <a:endParaRPr lang="ru-RU" sz="1600" kern="1200" dirty="0"/>
        </a:p>
      </dsp:txBody>
      <dsp:txXfrm>
        <a:off x="35395" y="283128"/>
        <a:ext cx="619585" cy="247834"/>
      </dsp:txXfrm>
    </dsp:sp>
    <dsp:sp modelId="{7C5E720A-BCD7-4522-8CAE-5269470A448B}">
      <dsp:nvSpPr>
        <dsp:cNvPr id="0" name=""/>
        <dsp:cNvSpPr/>
      </dsp:nvSpPr>
      <dsp:spPr>
        <a:xfrm>
          <a:off x="35395" y="565659"/>
          <a:ext cx="619585" cy="24783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Н</a:t>
          </a:r>
          <a:endParaRPr lang="ru-RU" sz="1600" kern="1200"/>
        </a:p>
      </dsp:txBody>
      <dsp:txXfrm>
        <a:off x="35395" y="565659"/>
        <a:ext cx="619585" cy="247834"/>
      </dsp:txXfrm>
    </dsp:sp>
    <dsp:sp modelId="{F58AB1AD-E553-4D41-B99A-F442302DE6F7}">
      <dsp:nvSpPr>
        <dsp:cNvPr id="0" name=""/>
        <dsp:cNvSpPr/>
      </dsp:nvSpPr>
      <dsp:spPr>
        <a:xfrm>
          <a:off x="70790" y="812188"/>
          <a:ext cx="619585" cy="24783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Я</a:t>
          </a:r>
          <a:endParaRPr lang="ru-RU" sz="1600" kern="1200"/>
        </a:p>
      </dsp:txBody>
      <dsp:txXfrm>
        <a:off x="70790" y="812188"/>
        <a:ext cx="619585" cy="247834"/>
      </dsp:txXfrm>
    </dsp:sp>
    <dsp:sp modelId="{71ED4DC2-F605-479F-97E8-9D1A776629FD}">
      <dsp:nvSpPr>
        <dsp:cNvPr id="0" name=""/>
        <dsp:cNvSpPr/>
      </dsp:nvSpPr>
      <dsp:spPr>
        <a:xfrm>
          <a:off x="35395" y="1130721"/>
          <a:ext cx="619585" cy="24783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Т</a:t>
          </a:r>
          <a:endParaRPr lang="ru-RU" sz="1600" kern="1200" dirty="0"/>
        </a:p>
      </dsp:txBody>
      <dsp:txXfrm>
        <a:off x="35395" y="1130721"/>
        <a:ext cx="619585" cy="247834"/>
      </dsp:txXfrm>
    </dsp:sp>
    <dsp:sp modelId="{2BDE008F-967F-4895-A9FF-736AF662AE4E}">
      <dsp:nvSpPr>
        <dsp:cNvPr id="0" name=""/>
        <dsp:cNvSpPr/>
      </dsp:nvSpPr>
      <dsp:spPr>
        <a:xfrm>
          <a:off x="35395" y="1413252"/>
          <a:ext cx="619585" cy="24783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И</a:t>
          </a:r>
          <a:endParaRPr lang="ru-RU" sz="1600" kern="1200" dirty="0"/>
        </a:p>
      </dsp:txBody>
      <dsp:txXfrm>
        <a:off x="35395" y="1413252"/>
        <a:ext cx="619585" cy="247834"/>
      </dsp:txXfrm>
    </dsp:sp>
    <dsp:sp modelId="{FBE8768B-E6D1-4112-8E1C-D1C96D343EF2}">
      <dsp:nvSpPr>
        <dsp:cNvPr id="0" name=""/>
        <dsp:cNvSpPr/>
      </dsp:nvSpPr>
      <dsp:spPr>
        <a:xfrm>
          <a:off x="35395" y="1695783"/>
          <a:ext cx="619585" cy="24783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е</a:t>
          </a:r>
          <a:endParaRPr lang="ru-RU" sz="1600" kern="1200" dirty="0"/>
        </a:p>
      </dsp:txBody>
      <dsp:txXfrm>
        <a:off x="35395" y="1695783"/>
        <a:ext cx="619585" cy="2478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3AA7E9-5B1B-44EB-85B3-8A768DD6CA6A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C90A7D-C1BB-4834-ADC7-072924E603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301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CB4B01-8B73-4CE3-BCF3-633CD40485A8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62D281-5975-4638-B971-7220FB3C17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CB4B01-8B73-4CE3-BCF3-633CD40485A8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62D281-5975-4638-B971-7220FB3C17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CB4B01-8B73-4CE3-BCF3-633CD40485A8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62D281-5975-4638-B971-7220FB3C17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CB4B01-8B73-4CE3-BCF3-633CD40485A8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62D281-5975-4638-B971-7220FB3C17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CB4B01-8B73-4CE3-BCF3-633CD40485A8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62D281-5975-4638-B971-7220FB3C17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CB4B01-8B73-4CE3-BCF3-633CD40485A8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62D281-5975-4638-B971-7220FB3C17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CB4B01-8B73-4CE3-BCF3-633CD40485A8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62D281-5975-4638-B971-7220FB3C17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CB4B01-8B73-4CE3-BCF3-633CD40485A8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62D281-5975-4638-B971-7220FB3C17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CB4B01-8B73-4CE3-BCF3-633CD40485A8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62D281-5975-4638-B971-7220FB3C17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CB4B01-8B73-4CE3-BCF3-633CD40485A8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62D281-5975-4638-B971-7220FB3C17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CB4B01-8B73-4CE3-BCF3-633CD40485A8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62D281-5975-4638-B971-7220FB3C17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0CB4B01-8B73-4CE3-BCF3-633CD40485A8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762D281-5975-4638-B971-7220FB3C175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1DD9C554957C1DC0129BCD21AF2C6E1F535C32E3D5459326F28E15BDFAA456CE33FD37B986338C78K8TDL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hyperlink" Target="http://pandia.ru/text/category/gosudarstvennoe_upravlenie/" TargetMode="Externa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xmlns="" val="1615368838"/>
              </p:ext>
            </p:extLst>
          </p:nvPr>
        </p:nvGraphicFramePr>
        <p:xfrm>
          <a:off x="467544" y="404664"/>
          <a:ext cx="6696744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3682902146"/>
              </p:ext>
            </p:extLst>
          </p:nvPr>
        </p:nvGraphicFramePr>
        <p:xfrm>
          <a:off x="1619672" y="2924944"/>
          <a:ext cx="7206624" cy="3384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xmlns="" val="2571345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Graphic spid="4" grpId="0">
        <p:bldAsOne/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2"/>
          <p:cNvSpPr>
            <a:spLocks noChangeArrowheads="1"/>
          </p:cNvSpPr>
          <p:nvPr/>
        </p:nvSpPr>
        <p:spPr bwMode="auto">
          <a:xfrm>
            <a:off x="276858" y="1266824"/>
            <a:ext cx="8568952" cy="2882256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1" i="1" u="sng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1" u="sng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1 этап</a:t>
            </a:r>
            <a:r>
              <a:rPr kumimoji="0" lang="ru-RU" altLang="ru-RU" sz="2000" b="1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Составление  протокола об административном правонарушении</a:t>
            </a:r>
            <a:endParaRPr kumimoji="0" lang="ru-RU" altLang="ru-RU" sz="2000" b="0" i="1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1) немедленно после выявления совершения административного правонарушения -  по общему правилу - ч. 1 ст. 28.5 КоАП РФ; 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2)  в течение 2-х суток с момента выявления правонарушения - если требуется дополнительное выяснение обстоятельств дела, либо данных о физическом лице или сведений о юридическом лице - ч. 2 ст. 28.5 КоАП РФ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20"/>
          <p:cNvSpPr>
            <a:spLocks noChangeArrowheads="1"/>
          </p:cNvSpPr>
          <p:nvPr/>
        </p:nvSpPr>
        <p:spPr bwMode="auto">
          <a:xfrm>
            <a:off x="623690" y="395645"/>
            <a:ext cx="7764733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Этапы процессуальных действий  при производстве по делам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об административных правонарушениях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28"/>
          <p:cNvSpPr>
            <a:spLocks noChangeArrowheads="1"/>
          </p:cNvSpPr>
          <p:nvPr/>
        </p:nvSpPr>
        <p:spPr bwMode="auto">
          <a:xfrm>
            <a:off x="133350" y="80962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64890" y="4437112"/>
            <a:ext cx="8280920" cy="20162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административном правонарушении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формулирует обвинение лица в совершении преступления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Регламентация первого этапа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административной ответственности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процессуальными нормами, содержащимися в главе 28 КоАП РФ «Возбуждение дела об административном правонарушении». </a:t>
            </a:r>
          </a:p>
        </p:txBody>
      </p:sp>
    </p:spTree>
    <p:extLst>
      <p:ext uri="{BB962C8B-B14F-4D97-AF65-F5344CB8AC3E}">
        <p14:creationId xmlns:p14="http://schemas.microsoft.com/office/powerpoint/2010/main" xmlns="" val="2305031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dir="d"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>
            <a:spLocks noChangeArrowheads="1"/>
          </p:cNvSpPr>
          <p:nvPr/>
        </p:nvSpPr>
        <p:spPr bwMode="auto">
          <a:xfrm>
            <a:off x="899592" y="764704"/>
            <a:ext cx="7746880" cy="1800200"/>
          </a:xfrm>
          <a:prstGeom prst="roundRect">
            <a:avLst>
              <a:gd name="adj" fmla="val 16667"/>
            </a:avLst>
          </a:prstGeom>
          <a:solidFill>
            <a:srgbClr val="E5B8B7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1" i="1" u="sng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1" u="sng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2 этап:</a:t>
            </a:r>
            <a:r>
              <a:rPr kumimoji="0" lang="ru-RU" altLang="ru-RU" sz="2000" b="1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Направление протокола об административном правонарушении в административную комиссию на рассмотрение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течение трех суток с момента составления протокола</a:t>
            </a:r>
            <a:r>
              <a:rPr kumimoji="0" lang="ru-RU" altLang="ru-RU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об административном правонарушении – ч.1 ст. 28.8  КоАП РФ</a:t>
            </a:r>
            <a:endParaRPr kumimoji="0" lang="ru-RU" alt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2852936"/>
            <a:ext cx="7488832" cy="32403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случае, если</a:t>
            </a:r>
            <a:r>
              <a:rPr lang="ru-RU" sz="16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протокол об административном 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правонарушении: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 неправомочным лицом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 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неверно </a:t>
            </a:r>
            <a:r>
              <a:rPr lang="ru-RU" sz="16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имеются замечания по другим материалам дела;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отмечена неполнота представленных материалов, которая не может быть восполнена при рассмотрении дела, </a:t>
            </a:r>
            <a:endParaRPr lang="ru-RU" sz="1600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недостатки 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протокола и других материалов </a:t>
            </a:r>
            <a:r>
              <a:rPr lang="ru-RU" sz="16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 об административном правонарушении 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устраняются в срок не более трех суток со дня их поступления от административной комиссии</a:t>
            </a:r>
            <a:r>
              <a:rPr lang="ru-RU" sz="16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вынесшей определение  о возвращении протокола об административном правонарушении и других материалов дела. 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</a:t>
            </a:r>
            <a:r>
              <a:rPr lang="ru-RU" sz="16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дела об административном правонарушении с внесенными в них изменениями и дополнениями 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возвращаются в административную комиссию в течение суток </a:t>
            </a:r>
            <a:r>
              <a:rPr lang="ru-RU" sz="16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дня устранения соответствующих недостатков.</a:t>
            </a:r>
          </a:p>
        </p:txBody>
      </p:sp>
    </p:spTree>
    <p:extLst>
      <p:ext uri="{BB962C8B-B14F-4D97-AF65-F5344CB8AC3E}">
        <p14:creationId xmlns:p14="http://schemas.microsoft.com/office/powerpoint/2010/main" xmlns="" val="577478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539552" y="1628800"/>
            <a:ext cx="8136904" cy="576064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Порядок рассмотрения дела об административном правонарушении, ведение протокола, регламентированы статьями 29.7, 29.8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КоАП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РФ 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49435" y="2605253"/>
            <a:ext cx="8136904" cy="348804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7200"/>
            <a:r>
              <a:rPr lang="ru-RU" sz="1400" b="1" dirty="0">
                <a:solidFill>
                  <a:schemeClr val="tx1"/>
                </a:solidFill>
              </a:rPr>
              <a:t>В начале заседания</a:t>
            </a:r>
            <a:r>
              <a:rPr lang="ru-RU" sz="1400" dirty="0">
                <a:solidFill>
                  <a:schemeClr val="tx1"/>
                </a:solidFill>
              </a:rPr>
              <a:t> комиссии председательствующий (если </a:t>
            </a:r>
            <a:r>
              <a:rPr lang="ru-RU" sz="1400" dirty="0" smtClean="0">
                <a:solidFill>
                  <a:schemeClr val="tx1"/>
                </a:solidFill>
              </a:rPr>
              <a:t>одновременно отсутствуют  председатель и </a:t>
            </a:r>
            <a:r>
              <a:rPr lang="ru-RU" sz="1400" dirty="0">
                <a:solidFill>
                  <a:schemeClr val="tx1"/>
                </a:solidFill>
              </a:rPr>
              <a:t>заместителя председателя, то голосованием назначается председательствующий заседания административной </a:t>
            </a:r>
            <a:r>
              <a:rPr lang="ru-RU" sz="1400" dirty="0" smtClean="0">
                <a:solidFill>
                  <a:schemeClr val="tx1"/>
                </a:solidFill>
              </a:rPr>
              <a:t>комиссии. По этому поводу </a:t>
            </a:r>
            <a:r>
              <a:rPr lang="ru-RU" sz="1400" dirty="0">
                <a:solidFill>
                  <a:schemeClr val="tx1"/>
                </a:solidFill>
              </a:rPr>
              <a:t>оформляется протокольное решение) объявляет состав административной комиссии, объявляет, какое дело подлежит рассмотрению, в отношении кого ведется административный процесс, устанавливает факт явки участников административного процесса, разъясняет лицам, участвующим в рассмотрении дела, их права и обязанности, разъясняет право отвода, оглашает протокол об административном правонарушении, разрешает ходатайства, устанавливает порядок дачи объяснений и исследования доказательств.</a:t>
            </a:r>
          </a:p>
          <a:p>
            <a:pPr indent="457200"/>
            <a:r>
              <a:rPr lang="ru-RU" sz="1400" b="1" dirty="0">
                <a:solidFill>
                  <a:schemeClr val="tx1"/>
                </a:solidFill>
              </a:rPr>
              <a:t>При рассмотрении административных материалов </a:t>
            </a:r>
            <a:r>
              <a:rPr lang="ru-RU" sz="1400" dirty="0">
                <a:solidFill>
                  <a:schemeClr val="tx1"/>
                </a:solidFill>
              </a:rPr>
              <a:t>выясняется, совершено ли административное правонарушение, виновно ли данное лицо в его совершении, подлежит ли оно административной ответственности, имеются ли обстоятельства, смягчающие и отягчающие ответственность.</a:t>
            </a:r>
          </a:p>
          <a:p>
            <a:pPr indent="457200"/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8864" y="567521"/>
            <a:ext cx="8045896" cy="7920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i="1" u="sng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3 этап:</a:t>
            </a:r>
            <a:r>
              <a:rPr lang="ru-RU" altLang="ru-RU" sz="1600" b="1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Рассмотрение дела об административном правонарушении</a:t>
            </a:r>
            <a:endParaRPr lang="ru-RU" altLang="ru-RU" sz="1600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течение 15 дней со дня получения протокола и других материалов дела - ч.1   ст. 29.6  КоАП РФ</a:t>
            </a:r>
            <a:endParaRPr lang="ru-RU" alt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2888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2014047067"/>
              </p:ext>
            </p:extLst>
          </p:nvPr>
        </p:nvGraphicFramePr>
        <p:xfrm>
          <a:off x="251520" y="2924944"/>
          <a:ext cx="7920880" cy="3784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467544" y="2636912"/>
            <a:ext cx="8243000" cy="10801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поступления ходатайств </a:t>
            </a:r>
            <a:r>
              <a:rPr lang="ru-RU" sz="1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участников производства по делу об административном правонарушении либо в случае 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необходимости в дополнительном выяснении </a:t>
            </a:r>
            <a:r>
              <a:rPr lang="ru-RU" sz="1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обстоятельств дела 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</a:t>
            </a:r>
            <a:r>
              <a:rPr lang="ru-RU" sz="1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рассмотрения дела </a:t>
            </a:r>
            <a:r>
              <a:rPr lang="ru-RU" sz="14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продлен, но не более чем на один месяц</a:t>
            </a:r>
            <a:r>
              <a:rPr lang="ru-RU" sz="1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 продлении указанного срока выносится мотивированное определение.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620688"/>
            <a:ext cx="8208912" cy="187220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рассмотрении дела об административном правонарушении 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</a:t>
            </a:r>
            <a:r>
              <a:rPr lang="ru-RU" sz="1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проверяется</a:t>
            </a:r>
            <a:r>
              <a:rPr lang="ru-RU" sz="1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информация 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надлежащем извещении лица</a:t>
            </a:r>
            <a:r>
              <a:rPr lang="ru-RU" sz="1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отношении которого составлен протокол о дате, времени и месте рассмотрения дела. В случае его неявки выясняются причины неявки и возможность рассмотрения дела в его отсутствие. Вызов лица, привлекаемого к административной ответственности, регламентируется особо, поскольку это одно из проявлений права на защиту. 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Заочное рассмотрение возможно </a:t>
            </a:r>
            <a:r>
              <a:rPr lang="ru-RU" sz="1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лишь в случаях, 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имеются данные, что лицо, в отношении которого составлен протокол, извещено о месте и времени рассмотрения, но от него не поступило ходатайство об отложении слушания дела</a:t>
            </a:r>
            <a:r>
              <a:rPr lang="ru-RU" sz="1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7257" y="3861048"/>
            <a:ext cx="8243000" cy="24482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350" b="1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 протоколе </a:t>
            </a:r>
            <a:r>
              <a:rPr lang="ru-RU" sz="1350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 рассмотрении дела об административном правонарушении </a:t>
            </a:r>
            <a:r>
              <a:rPr lang="ru-RU" sz="1350" b="1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указываются</a:t>
            </a:r>
            <a:r>
              <a:rPr lang="ru-RU" sz="1350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350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1) дата и место рассмотрения дела;</a:t>
            </a:r>
          </a:p>
          <a:p>
            <a:r>
              <a:rPr lang="ru-RU" sz="1350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2) наименование и состав коллегиального органа, рассматривающего дело;</a:t>
            </a:r>
          </a:p>
          <a:p>
            <a:r>
              <a:rPr lang="ru-RU" sz="1350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3) событие рассматриваемого административного правонарушения;</a:t>
            </a:r>
          </a:p>
          <a:p>
            <a:r>
              <a:rPr lang="ru-RU" sz="1350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4) сведения о явке лиц, участвующих в рассмотрении дела, об извещении отсутствующих лиц в установленном порядке;</a:t>
            </a:r>
          </a:p>
          <a:p>
            <a:r>
              <a:rPr lang="ru-RU" sz="1350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5) отводы, ходатайства и результаты их рассмотрения;</a:t>
            </a:r>
          </a:p>
          <a:p>
            <a:r>
              <a:rPr lang="ru-RU" sz="1350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6) объяснения, показания, пояснения и заключения соответствующих лиц, участвующих в рассмотрении дела;</a:t>
            </a:r>
          </a:p>
          <a:p>
            <a:r>
              <a:rPr lang="ru-RU" sz="1350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7) документы, исследованные при рассмотрении дела.</a:t>
            </a:r>
          </a:p>
          <a:p>
            <a:r>
              <a:rPr lang="ru-RU" sz="1350" b="1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Протокол о рассмотрении дела </a:t>
            </a:r>
            <a:r>
              <a:rPr lang="ru-RU" sz="1350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об административном правонарушении </a:t>
            </a:r>
            <a:r>
              <a:rPr lang="ru-RU" sz="1350" b="1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подписывается</a:t>
            </a:r>
            <a:r>
              <a:rPr lang="ru-RU" sz="1350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1350" b="1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председательствующим </a:t>
            </a:r>
            <a:r>
              <a:rPr lang="ru-RU" sz="1350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 заседании коллегиального органа и  </a:t>
            </a:r>
            <a:r>
              <a:rPr lang="ru-RU" sz="1350" b="1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секретарем заседания </a:t>
            </a:r>
            <a:r>
              <a:rPr lang="ru-RU" sz="1350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коллегиального органа.</a:t>
            </a:r>
          </a:p>
        </p:txBody>
      </p:sp>
    </p:spTree>
    <p:extLst>
      <p:ext uri="{BB962C8B-B14F-4D97-AF65-F5344CB8AC3E}">
        <p14:creationId xmlns:p14="http://schemas.microsoft.com/office/powerpoint/2010/main" xmlns="" val="2712605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755576" y="1556792"/>
            <a:ext cx="7722977" cy="44644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7200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Рассмотрев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каждое дело об административном правонарушении,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административная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комиссия: </a:t>
            </a:r>
          </a:p>
          <a:p>
            <a:pPr indent="457200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выносит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голосованием (итоги голосования фиксируются в протоколе):</a:t>
            </a:r>
          </a:p>
          <a:p>
            <a:pPr indent="457200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назначении административного наказания (предупреждение или административный штраф);</a:t>
            </a:r>
          </a:p>
          <a:p>
            <a:pPr indent="457200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прекращении производства. </a:t>
            </a:r>
          </a:p>
          <a:p>
            <a:pPr indent="457200" algn="ctr"/>
            <a:r>
              <a:rPr lang="ru-RU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либо</a:t>
            </a:r>
          </a:p>
          <a:p>
            <a:pPr indent="457200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выносит определение</a:t>
            </a:r>
          </a:p>
          <a:p>
            <a:pPr indent="457200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передаче дела на рассмотрение по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подведомственности</a:t>
            </a:r>
          </a:p>
          <a:p>
            <a:pPr indent="457200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отложении рассмотрения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</a:t>
            </a:r>
          </a:p>
          <a:p>
            <a:pPr indent="457200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 объявлении устного замечания.</a:t>
            </a:r>
          </a:p>
          <a:p>
            <a:pPr indent="457200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подписывается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председателем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административной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indent="457200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комиссии.</a:t>
            </a:r>
          </a:p>
          <a:p>
            <a:pPr indent="457200"/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548680"/>
            <a:ext cx="7488832" cy="7920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7200"/>
            <a:r>
              <a:rPr lang="ru-RU" b="1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этап: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решения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Требования к содержанию постановления по делу об административном правонарушении установлены статьей 29.10 КоАП РФ;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630679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414603"/>
            <a:ext cx="8064896" cy="511256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правила назначения административного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наказания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статья 4.1 КоАП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Административное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наказание за совершение административного правонарушения назначается в пределах, установленных законом, предусматривающим ответственность за данное административное правонарушение, в соответствии с настоящим Кодексом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При назначении административного наказания физическому лицу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учитываются характер совершенного им административного правонарушения, личность виновного, его имущественное положение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обстоятельства, смягчающие административную ответственность, и обстоятельства, отягчающие административную ответственность.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5121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dir="r"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0023" y="692696"/>
            <a:ext cx="8302120" cy="547260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Статья 4.2. Обстоятельства, смягчающие административную ответственность</a:t>
            </a:r>
          </a:p>
          <a:p>
            <a:pPr algn="ctr"/>
            <a:endParaRPr lang="ru-RU" sz="1600" dirty="0">
              <a:solidFill>
                <a:schemeClr val="tx1"/>
              </a:solidFill>
            </a:endParaRP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1. Обстоятельствами, смягчающими административную ответственность, признаются: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1) раскаяние лица, совершившего административное правонарушение;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2) добровольное прекращение противоправного поведения лицом, совершившим административное правонарушение;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3) </a:t>
            </a:r>
            <a:r>
              <a:rPr lang="ru-RU" sz="1600" dirty="0">
                <a:solidFill>
                  <a:schemeClr val="tx1"/>
                </a:solidFill>
              </a:rPr>
              <a:t>предотвращение лицом, совершившим административное правонарушение, вредных последствий административного правонарушения;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4) </a:t>
            </a:r>
            <a:r>
              <a:rPr lang="ru-RU" sz="1600" dirty="0">
                <a:solidFill>
                  <a:schemeClr val="tx1"/>
                </a:solidFill>
              </a:rPr>
              <a:t>добровольное возмещение лицом, совершившим административное правонарушение, причиненного ущерба или добровольное устранение причиненного вреда;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5) </a:t>
            </a:r>
            <a:r>
              <a:rPr lang="ru-RU" sz="1600" dirty="0">
                <a:solidFill>
                  <a:schemeClr val="tx1"/>
                </a:solidFill>
              </a:rPr>
              <a:t>совершение административного правонарушения в состоянии сильного душевного волнения (аффекта) либо при стечении тяжелых личных или семейных обстоятельств;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6) </a:t>
            </a:r>
            <a:r>
              <a:rPr lang="ru-RU" sz="1600" dirty="0">
                <a:solidFill>
                  <a:schemeClr val="tx1"/>
                </a:solidFill>
              </a:rPr>
              <a:t>совершение административного правонарушения беременной женщиной или женщиной, имеющей малолетнего ребенка</a:t>
            </a:r>
            <a:r>
              <a:rPr lang="ru-RU" sz="1600" dirty="0" smtClean="0">
                <a:solidFill>
                  <a:schemeClr val="tx1"/>
                </a:solidFill>
              </a:rPr>
              <a:t>.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27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36096944"/>
              </p:ext>
            </p:extLst>
          </p:nvPr>
        </p:nvGraphicFramePr>
        <p:xfrm>
          <a:off x="827584" y="620688"/>
          <a:ext cx="7498032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Скругленный прямоугольник 1"/>
          <p:cNvSpPr/>
          <p:nvPr/>
        </p:nvSpPr>
        <p:spPr>
          <a:xfrm>
            <a:off x="395536" y="476672"/>
            <a:ext cx="8568952" cy="590465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4.3. Обстоятельства, отягчающие административную ответственность</a:t>
            </a:r>
          </a:p>
          <a:p>
            <a:pPr algn="ctr"/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Обстоятельствами, отягчающими административную ответственность, признаются: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продолжение противоправного поведения, несмотря на требование уполномоченных на то лиц прекратить его;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повторное совершение однородного административного правонарушения, то есть совершение административного правонарушения в период, когда лицо считается подвергнутым административному наказанию в соответствии со статьей 4.6 настоящего Кодекса за совершение однородного административного правонарушения;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вовлечение несовершеннолетнего в совершение административного правонарушения;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совершение административного правонарушения группой лиц;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совершение административного правонарушения в условиях стихийного бедствия или при других чрезвычайных обстоятельствах;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совершение административного правонарушения в состоянии опьянения либо отказ от прохождения медицинского освидетельствования на состояние опьянения при наличии достаточных оснований полагать, что лицо, совершившее административное правонарушение, находится в состоянии опьянения.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Орган, должностное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лицо, назначающие административное наказание, в зависимости от характера совершенного административного правонарушения могут не признать данное обстоятельство отягчающим.</a:t>
            </a:r>
          </a:p>
        </p:txBody>
      </p:sp>
    </p:spTree>
    <p:extLst>
      <p:ext uri="{BB962C8B-B14F-4D97-AF65-F5344CB8AC3E}">
        <p14:creationId xmlns:p14="http://schemas.microsoft.com/office/powerpoint/2010/main" xmlns="" val="1684935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dir="d"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620688"/>
            <a:ext cx="7488832" cy="172819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Срок, в течение которого лицо считается подвергнутым административному наказанию - 1 год со дня окончания исполнения постановления о назначении административного наказания - ст. 4.6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4252040" y="43934"/>
            <a:ext cx="63991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15616" y="2780928"/>
            <a:ext cx="7056784" cy="242656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Согласно </a:t>
            </a:r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  <a:hlinkClick r:id="rId2"/>
              </a:rPr>
              <a:t>статье 4.6</a:t>
            </a:r>
            <a:r>
              <a:rPr lang="ru-RU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КоАП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РФ лицо, которому назначено административное наказание за совершение административного правонарушения, считается подвергнутым данному наказанию в течение одного года со дня окончания исполнения постановления о назначении административного наказания.</a:t>
            </a:r>
            <a:endParaRPr lang="ru-RU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5"/>
          <p:cNvSpPr>
            <a:spLocks noChangeArrowheads="1"/>
          </p:cNvSpPr>
          <p:nvPr/>
        </p:nvSpPr>
        <p:spPr bwMode="auto">
          <a:xfrm>
            <a:off x="611560" y="620688"/>
            <a:ext cx="8136904" cy="1224136"/>
          </a:xfrm>
          <a:prstGeom prst="roundRect">
            <a:avLst>
              <a:gd name="adj" fmla="val 16667"/>
            </a:avLst>
          </a:prstGeom>
          <a:solidFill>
            <a:srgbClr val="EBF1DE"/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1" i="1" u="sng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5</a:t>
            </a:r>
            <a:r>
              <a:rPr kumimoji="0" lang="ru-RU" altLang="ru-RU" b="1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 этап: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Оглашение постановления по делу об административном правонарушении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Немедленно после рассмотрения дела по существу – ч.1 ст.29.11   КоАП РФ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Председательствующий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оглашает решение в присутствии правонарушителя.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>
            <a:spLocks noChangeArrowheads="1"/>
          </p:cNvSpPr>
          <p:nvPr/>
        </p:nvSpPr>
        <p:spPr bwMode="auto">
          <a:xfrm>
            <a:off x="827584" y="2276872"/>
            <a:ext cx="7466706" cy="3744417"/>
          </a:xfrm>
          <a:prstGeom prst="roundRect">
            <a:avLst>
              <a:gd name="adj" fmla="val 16667"/>
            </a:avLst>
          </a:prstGeom>
          <a:solidFill>
            <a:srgbClr val="F2DCDB"/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1" i="1" u="sng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 этап: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Вручение копии постановления по делу об административном правонарушении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AutoNum type="arabicParenR"/>
            </a:pPr>
            <a:r>
              <a:rPr lang="ru-RU" altLang="ru-RU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 </a:t>
            </a:r>
            <a:r>
              <a:rPr lang="ru-RU" altLang="ru-RU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расписку немедленно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 если дело рассматривалось в присутствии правонарушителя - ч.2 ст. 29.11  КоАП РФ;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2) направляется 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заказным письмом в течение трех суток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если дело рассматривалось в отсутствии правонарушителя, но при его надлежащем извещении о времени и месте рассмотрения дела - ч.2 ст. </a:t>
            </a:r>
            <a:r>
              <a:rPr lang="ru-RU" altLang="ru-RU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29.11 КоАП РФ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6596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1342709012"/>
              </p:ext>
            </p:extLst>
          </p:nvPr>
        </p:nvGraphicFramePr>
        <p:xfrm>
          <a:off x="683568" y="116632"/>
          <a:ext cx="792088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xmlns="" val="444331498"/>
              </p:ext>
            </p:extLst>
          </p:nvPr>
        </p:nvGraphicFramePr>
        <p:xfrm>
          <a:off x="201613" y="836613"/>
          <a:ext cx="8942387" cy="5905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xmlns="" val="1674099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343835-76FC-4D3B-B763-392D9C52DD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1000"/>
                                        <p:tgtEl>
                                          <p:spTgt spid="3">
                                            <p:graphicEl>
                                              <a:dgm id="{26343835-76FC-4D3B-B763-392D9C52DD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4" presetClass="entr" presetSubtype="5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EB44FA4-EAE1-4458-9D82-1C19899C18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1" dur="1000"/>
                                        <p:tgtEl>
                                          <p:spTgt spid="3">
                                            <p:graphicEl>
                                              <a:dgm id="{4EB44FA4-EAE1-4458-9D82-1C19899C18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4" presetClass="entr" presetSubtype="5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1ECAA88-1ECC-4E52-9401-54AA002AD9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5" dur="1000"/>
                                        <p:tgtEl>
                                          <p:spTgt spid="3">
                                            <p:graphicEl>
                                              <a:dgm id="{31ECAA88-1ECC-4E52-9401-54AA002AD9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lvl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9"/>
          <p:cNvSpPr>
            <a:spLocks noChangeArrowheads="1"/>
          </p:cNvSpPr>
          <p:nvPr/>
        </p:nvSpPr>
        <p:spPr bwMode="auto">
          <a:xfrm>
            <a:off x="323528" y="332657"/>
            <a:ext cx="8568952" cy="864095"/>
          </a:xfrm>
          <a:prstGeom prst="roundRect">
            <a:avLst>
              <a:gd name="adj" fmla="val 16667"/>
            </a:avLst>
          </a:prstGeom>
          <a:solidFill>
            <a:srgbClr val="DDD9C3"/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7 этап: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Вступление постановления в законную силу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через 10 дней, если постановление не обжаловано и не опротестовано ч. 1 ст. 31.1  КоАП РФ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37320" y="1465649"/>
            <a:ext cx="8290408" cy="127444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этап: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Исполнение постановления  о наложении административного штрафа в добровольном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порядке</a:t>
            </a:r>
          </a:p>
          <a:p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позднее 60 дней со дня вступления в законную силу – ч. 1 ст. 32.2 КоАП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37320" y="2996952"/>
            <a:ext cx="8290408" cy="338437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этап: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Начало процесса принудительного исполнения штрафа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10 суток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по истечении срока исполнения постановления о наложении штрафа (60 дней) административная комиссия, вынесшая постановление,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направляет постановление о наложении административного штрафа с отметкой о его неуплате судебному приставу-исполнителю для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исполнения;</a:t>
            </a:r>
          </a:p>
          <a:p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Кроме этого: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Уполномоченное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лицо административной комиссии по составлению протокола об административном правонарушении, предусмотренном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частью 1 статьи 20.25</a:t>
            </a:r>
            <a:r>
              <a:rPr lang="ru-RU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Кодекса Российской Федерации об административных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правонарушениях, составляет протокол об административном правонарушении, предусмотренном указанной статьей, в отношении лица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уплатившего административный штраф и направляет его мировому судье.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7713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dir="u"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xmlns="" val="2153657161"/>
              </p:ext>
            </p:extLst>
          </p:nvPr>
        </p:nvGraphicFramePr>
        <p:xfrm>
          <a:off x="107950" y="1557338"/>
          <a:ext cx="9036050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1356260207"/>
              </p:ext>
            </p:extLst>
          </p:nvPr>
        </p:nvGraphicFramePr>
        <p:xfrm>
          <a:off x="971600" y="116632"/>
          <a:ext cx="7416824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xmlns="" val="1273666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C0D1CF1-FCEF-4A2E-A7E1-02C295D11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graphicEl>
                                              <a:dgm id="{5C0D1CF1-FCEF-4A2E-A7E1-02C295D11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graphicEl>
                                              <a:dgm id="{5C0D1CF1-FCEF-4A2E-A7E1-02C295D11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graphicEl>
                                              <a:dgm id="{5C0D1CF1-FCEF-4A2E-A7E1-02C295D11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graphicEl>
                                              <a:dgm id="{5C0D1CF1-FCEF-4A2E-A7E1-02C295D11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376019-3BA5-43A6-B5C4-9F679DD3C2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4" dur="1000"/>
                                        <p:tgtEl>
                                          <p:spTgt spid="5">
                                            <p:graphicEl>
                                              <a:dgm id="{DE376019-3BA5-43A6-B5C4-9F679DD3C2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1763AD6-D95E-4C0E-8F6C-A81E66A707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graphicEl>
                                              <a:dgm id="{11763AD6-D95E-4C0E-8F6C-A81E66A707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graphicEl>
                                              <a:dgm id="{11763AD6-D95E-4C0E-8F6C-A81E66A707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graphicEl>
                                              <a:dgm id="{11763AD6-D95E-4C0E-8F6C-A81E66A707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graphicEl>
                                              <a:dgm id="{11763AD6-D95E-4C0E-8F6C-A81E66A707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831E864-DDF7-47FF-81CC-9850F03342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graphicEl>
                                              <a:dgm id="{5831E864-DDF7-47FF-81CC-9850F03342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graphicEl>
                                              <a:dgm id="{5831E864-DDF7-47FF-81CC-9850F03342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graphicEl>
                                              <a:dgm id="{5831E864-DDF7-47FF-81CC-9850F03342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graphicEl>
                                              <a:dgm id="{5831E864-DDF7-47FF-81CC-9850F03342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B162FE2-A26D-49B8-B45A-439E5B803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graphicEl>
                                              <a:dgm id="{9B162FE2-A26D-49B8-B45A-439E5B803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graphicEl>
                                              <a:dgm id="{9B162FE2-A26D-49B8-B45A-439E5B803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graphicEl>
                                              <a:dgm id="{9B162FE2-A26D-49B8-B45A-439E5B803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graphicEl>
                                              <a:dgm id="{9B162FE2-A26D-49B8-B45A-439E5B8030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2154616712"/>
              </p:ext>
            </p:extLst>
          </p:nvPr>
        </p:nvGraphicFramePr>
        <p:xfrm>
          <a:off x="179512" y="260648"/>
          <a:ext cx="8784976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77313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xmlns="" val="1874703722"/>
              </p:ext>
            </p:extLst>
          </p:nvPr>
        </p:nvGraphicFramePr>
        <p:xfrm>
          <a:off x="323528" y="404664"/>
          <a:ext cx="8352928" cy="61929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951859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547664" y="620688"/>
            <a:ext cx="7056784" cy="20162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i="1" dirty="0" smtClean="0">
                <a:solidFill>
                  <a:schemeClr val="tx1"/>
                </a:solidFill>
              </a:rPr>
              <a:t>Производство по делам об административных правонарушениях</a:t>
            </a:r>
            <a:r>
              <a:rPr lang="ru-RU" dirty="0" smtClean="0">
                <a:solidFill>
                  <a:schemeClr val="tx1"/>
                </a:solidFill>
              </a:rPr>
              <a:t> – совокупность процессуальных действий, которые осуществляются специально уполномоченными на то лицами в целях рассмотрения дела об административном правонарушении и </a:t>
            </a:r>
            <a:r>
              <a:rPr lang="ru-RU" u="sng" dirty="0" smtClean="0">
                <a:solidFill>
                  <a:schemeClr val="tx1"/>
                </a:solidFill>
              </a:rPr>
              <a:t>принятия</a:t>
            </a:r>
            <a:r>
              <a:rPr lang="ru-RU" dirty="0" smtClean="0">
                <a:solidFill>
                  <a:schemeClr val="tx1"/>
                </a:solidFill>
              </a:rPr>
              <a:t> по результатам рассмотрения </a:t>
            </a:r>
            <a:r>
              <a:rPr lang="ru-RU" u="sng" dirty="0" smtClean="0">
                <a:solidFill>
                  <a:schemeClr val="tx1"/>
                </a:solidFill>
              </a:rPr>
              <a:t>решения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</a:p>
          <a:p>
            <a:endParaRPr lang="ru-RU" dirty="0">
              <a:solidFill>
                <a:schemeClr val="tx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3662769871"/>
              </p:ext>
            </p:extLst>
          </p:nvPr>
        </p:nvGraphicFramePr>
        <p:xfrm>
          <a:off x="569256" y="692696"/>
          <a:ext cx="690376" cy="1944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55576" y="2780928"/>
            <a:ext cx="7992888" cy="79208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Задачами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производства по делам об административных правонарушениях являются всестороннее, полное, объективное и своевременное выяснение обстоятельств каждого дела, </a:t>
            </a:r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разрешение его в соответствии с законом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исполнения вынесенного постановления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(ст. 24.1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КоАП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РФ).</a:t>
            </a:r>
          </a:p>
          <a:p>
            <a:pPr algn="ctr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3717032"/>
            <a:ext cx="8064896" cy="43204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u="sng" dirty="0" smtClean="0">
              <a:solidFill>
                <a:schemeClr val="tx1"/>
              </a:solidFill>
            </a:endParaRPr>
          </a:p>
          <a:p>
            <a:pPr algn="ctr"/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Особенности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административных производств: </a:t>
            </a:r>
          </a:p>
          <a:p>
            <a:pPr algn="ctr"/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4437112"/>
            <a:ext cx="2880320" cy="17281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краткость производства, то есть осуществление его в сжатые временные сроки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88224" y="4437112"/>
            <a:ext cx="2160240" cy="17281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широкий круг органов и лиц, которые его вправе осуществлять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07904" y="4437112"/>
            <a:ext cx="2664296" cy="17281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отсутствие стороны, которая поддерживает обвинение по делу об административном правонарушении 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70384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4" grpId="0">
        <p:bldAsOne/>
      </p:bldGraphic>
      <p:bldP spid="6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55576" y="836712"/>
            <a:ext cx="7992888" cy="79208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Производство по делам об административных правонарушениях основывается на следующих </a:t>
            </a:r>
            <a:r>
              <a:rPr lang="ru-RU" sz="1400" u="sng" dirty="0" smtClean="0">
                <a:solidFill>
                  <a:schemeClr val="tx1"/>
                </a:solidFill>
              </a:rPr>
              <a:t>принципах: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1988840"/>
            <a:ext cx="1440160" cy="41764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Принцип законности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Применительно к производству по делу об административном правонарушении он получил закрепление в статьях 1.6 и 24.1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КоАП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95936" y="2060848"/>
            <a:ext cx="1368152" cy="41764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Принцип гласности закреплен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статье 24.3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КоАП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качестве правила открытого рассмотрения дел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39752" y="2060848"/>
            <a:ext cx="1368152" cy="41764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Принцип состязательности. </a:t>
            </a:r>
            <a:r>
              <a:rPr lang="ru-RU" sz="1600" dirty="0" smtClean="0"/>
              <a:t>. </a:t>
            </a:r>
            <a:r>
              <a:rPr lang="ru-RU" sz="1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Согласно ч. 3 ст. 1.5, лицо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привлекаемое к административной ответственности, не обязано доказывать свою невиновность.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52120" y="2060848"/>
            <a:ext cx="1368152" cy="41764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Принцип объективной истины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Статья 24.1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КоАП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гласит, что одной из целей производства является всестороннее, полное, объективное и своевременное выяснение обстоятельств каждого дела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236296" y="2060848"/>
            <a:ext cx="1368152" cy="41764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Принцип равенства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сторон перед законом и органом, рассматривающим дело, закреплен в части 1 статьи 4.1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КоАП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7038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1" grpId="0" animBg="1"/>
      <p:bldP spid="9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547664" y="620688"/>
            <a:ext cx="7056784" cy="20162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Административное правонарушение - Посягающее на государственный и общественный порядок, собственность, права и свободы граждан, на установленный порядок управления противоправное, виновное (умышленное или неосторожное) действие или бездействие, за которое законодательством предусмотрена административная ответственность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3662769871"/>
              </p:ext>
            </p:extLst>
          </p:nvPr>
        </p:nvGraphicFramePr>
        <p:xfrm>
          <a:off x="569256" y="692696"/>
          <a:ext cx="690376" cy="1944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55576" y="2803139"/>
            <a:ext cx="7848872" cy="42116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административного правонарушения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3897018"/>
            <a:ext cx="2160240" cy="25563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Общественные отношения, возникающие в области </a:t>
            </a:r>
            <a:r>
              <a:rPr lang="ru-RU" sz="1400" dirty="0">
                <a:solidFill>
                  <a:schemeClr val="tx1"/>
                </a:solidFill>
                <a:hlinkClick r:id="rId7" tooltip="Государственное управление"/>
              </a:rPr>
              <a:t>государственного управления</a:t>
            </a:r>
            <a:r>
              <a:rPr lang="ru-RU" sz="1400" dirty="0">
                <a:solidFill>
                  <a:schemeClr val="tx1"/>
                </a:solidFill>
              </a:rPr>
              <a:t> и регулируемые нормами административного права, которым причиняется вред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791914" y="3885253"/>
            <a:ext cx="2644182" cy="25563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cs typeface="Times New Roman" panose="02020603050405020304" pitchFamily="18" charset="0"/>
              </a:rPr>
              <a:t>Система предусмотренных нормой </a:t>
            </a:r>
            <a:r>
              <a:rPr lang="ru-RU" sz="14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административного </a:t>
            </a:r>
            <a:r>
              <a:rPr lang="ru-RU" sz="1400" dirty="0">
                <a:solidFill>
                  <a:schemeClr val="tx1"/>
                </a:solidFill>
                <a:cs typeface="Times New Roman" panose="02020603050405020304" pitchFamily="18" charset="0"/>
              </a:rPr>
              <a:t>права </a:t>
            </a:r>
            <a:r>
              <a:rPr lang="ru-RU" sz="14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признаков</a:t>
            </a:r>
            <a:r>
              <a:rPr lang="ru-RU" sz="1400" dirty="0">
                <a:solidFill>
                  <a:schemeClr val="tx1"/>
                </a:solidFill>
                <a:cs typeface="Times New Roman" panose="02020603050405020304" pitchFamily="18" charset="0"/>
              </a:rPr>
              <a:t>, характеризующих его проявление – действие либо бездействие.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cs typeface="Times New Roman" panose="02020603050405020304" pitchFamily="18" charset="0"/>
              </a:rPr>
              <a:t>Место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cs typeface="Times New Roman" panose="02020603050405020304" pitchFamily="18" charset="0"/>
              </a:rPr>
              <a:t>Время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cs typeface="Times New Roman" panose="02020603050405020304" pitchFamily="18" charset="0"/>
              </a:rPr>
              <a:t>Способ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cs typeface="Times New Roman" panose="02020603050405020304" pitchFamily="18" charset="0"/>
              </a:rPr>
              <a:t>Орудие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cs typeface="Times New Roman" panose="02020603050405020304" pitchFamily="18" charset="0"/>
              </a:rPr>
              <a:t>Последствия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948264" y="3897018"/>
            <a:ext cx="1800200" cy="25563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Психическое отношение субъекта к противоправному действию или бездействию и его последствиям.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Вина 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93229" y="3897018"/>
            <a:ext cx="1241581" cy="25563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Лицо, совершившее административное правонарушение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7544" y="3336369"/>
            <a:ext cx="2160240" cy="4320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объект 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791914" y="3320937"/>
            <a:ext cx="2644181" cy="4320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Объективная сторона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597556" y="3320937"/>
            <a:ext cx="1237254" cy="44751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субъект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933964" y="3320937"/>
            <a:ext cx="1814500" cy="44751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с</a:t>
            </a:r>
            <a:r>
              <a:rPr lang="ru-RU" sz="1400" dirty="0" smtClean="0">
                <a:solidFill>
                  <a:schemeClr val="tx1"/>
                </a:solidFill>
              </a:rPr>
              <a:t>убъективная сторона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7038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0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4000"/>
                            </p:stCondLst>
                            <p:childTnLst>
                              <p:par>
                                <p:cTn id="5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0"/>
                            </p:stCondLst>
                            <p:childTnLst>
                              <p:par>
                                <p:cTn id="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4" grpId="0">
        <p:bldAsOne/>
      </p:bldGraphic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331640" y="637624"/>
            <a:ext cx="7272808" cy="163924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/>
              <a:t>Административная ответственность – вид юридической ответственности, которая выражается в применении полномочными органами и </a:t>
            </a:r>
            <a:r>
              <a:rPr lang="ru-RU" sz="1600" dirty="0"/>
              <a:t> должностными лицами конкретных административно-правовых санкций (административных взысканий) к лицам, совершившим административные правонарушения</a:t>
            </a: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xmlns="" val="2045034024"/>
              </p:ext>
            </p:extLst>
          </p:nvPr>
        </p:nvGraphicFramePr>
        <p:xfrm>
          <a:off x="467544" y="577124"/>
          <a:ext cx="1008112" cy="16997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539552" y="2430930"/>
            <a:ext cx="2448272" cy="64807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Принципы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100940" y="2420889"/>
            <a:ext cx="2911219" cy="66815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Виды административных взысканий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156176" y="2386134"/>
            <a:ext cx="2520280" cy="69286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Черты административной ответственности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3212976"/>
            <a:ext cx="2448272" cy="30963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</a:rPr>
              <a:t>Законность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</a:rPr>
              <a:t>Ответственность за вину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</a:rPr>
              <a:t>Индивидуализация ответственности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</a:rPr>
              <a:t>Гуманизм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</a:rPr>
              <a:t>Неотвратимость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</a:rPr>
              <a:t>Целесообразность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</a:rPr>
              <a:t>Гласность ответственности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131840" y="3212976"/>
            <a:ext cx="2880320" cy="30963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/>
                </a:solidFill>
              </a:rPr>
              <a:t>Предупреждение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tx1"/>
                </a:solidFill>
              </a:rPr>
              <a:t>Штраф</a:t>
            </a:r>
            <a:endParaRPr lang="ru-RU" sz="1400" dirty="0">
              <a:solidFill>
                <a:schemeClr val="tx1"/>
              </a:solidFill>
            </a:endParaRPr>
          </a:p>
          <a:p>
            <a:pPr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tx1"/>
                </a:solidFill>
              </a:rPr>
              <a:t>Исправительные </a:t>
            </a:r>
            <a:r>
              <a:rPr lang="ru-RU" sz="1400" dirty="0">
                <a:solidFill>
                  <a:schemeClr val="tx1"/>
                </a:solidFill>
              </a:rPr>
              <a:t>работы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tx1"/>
                </a:solidFill>
              </a:rPr>
              <a:t>Административный </a:t>
            </a:r>
            <a:r>
              <a:rPr lang="ru-RU" sz="1400" dirty="0">
                <a:solidFill>
                  <a:schemeClr val="tx1"/>
                </a:solidFill>
              </a:rPr>
              <a:t>арест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tx1"/>
                </a:solidFill>
              </a:rPr>
              <a:t>Лишение </a:t>
            </a:r>
            <a:r>
              <a:rPr lang="ru-RU" sz="1400" dirty="0">
                <a:solidFill>
                  <a:schemeClr val="tx1"/>
                </a:solidFill>
              </a:rPr>
              <a:t>специального права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tx1"/>
                </a:solidFill>
              </a:rPr>
              <a:t>Лишение </a:t>
            </a:r>
            <a:r>
              <a:rPr lang="ru-RU" sz="1400" dirty="0">
                <a:solidFill>
                  <a:schemeClr val="tx1"/>
                </a:solidFill>
              </a:rPr>
              <a:t>права </a:t>
            </a:r>
            <a:r>
              <a:rPr lang="ru-RU" sz="1400" dirty="0" smtClean="0">
                <a:solidFill>
                  <a:schemeClr val="tx1"/>
                </a:solidFill>
              </a:rPr>
              <a:t>заниматься </a:t>
            </a:r>
            <a:r>
              <a:rPr lang="ru-RU" sz="1400" dirty="0">
                <a:solidFill>
                  <a:schemeClr val="tx1"/>
                </a:solidFill>
              </a:rPr>
              <a:t>определенной деятельностью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/>
                </a:solidFill>
              </a:rPr>
              <a:t> Конфискация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/>
                </a:solidFill>
              </a:rPr>
              <a:t> Депортация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/>
                </a:solidFill>
              </a:rPr>
              <a:t> Взыскание стоимости предмета правонарушения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156176" y="3212976"/>
            <a:ext cx="2520280" cy="30963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28440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/>
                </a:solidFill>
              </a:rPr>
              <a:t>Имеет нормативную базу</a:t>
            </a:r>
          </a:p>
          <a:p>
            <a:pPr indent="-28440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/>
                </a:solidFill>
              </a:rPr>
              <a:t>Основание применения – административное правонарушение</a:t>
            </a:r>
          </a:p>
          <a:p>
            <a:pPr indent="-28440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/>
                </a:solidFill>
              </a:rPr>
              <a:t>Не влечет судимости</a:t>
            </a:r>
          </a:p>
          <a:p>
            <a:pPr indent="-28440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/>
                </a:solidFill>
              </a:rPr>
              <a:t>Не влечет увольнения с работы</a:t>
            </a:r>
          </a:p>
          <a:p>
            <a:pPr indent="-28440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/>
                </a:solidFill>
              </a:rPr>
              <a:t>Применяется большим кругом государственных органов и должностных лиц</a:t>
            </a:r>
          </a:p>
        </p:txBody>
      </p:sp>
    </p:spTree>
    <p:extLst>
      <p:ext uri="{BB962C8B-B14F-4D97-AF65-F5344CB8AC3E}">
        <p14:creationId xmlns:p14="http://schemas.microsoft.com/office/powerpoint/2010/main" xmlns="" val="4206243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6595</TotalTime>
  <Words>2002</Words>
  <Application>Microsoft Office PowerPoint</Application>
  <PresentationFormat>Экран (4:3)</PresentationFormat>
  <Paragraphs>186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Административные комиссии</dc:title>
  <dc:creator>Елесин</dc:creator>
  <cp:lastModifiedBy>Специалист</cp:lastModifiedBy>
  <cp:revision>261</cp:revision>
  <dcterms:created xsi:type="dcterms:W3CDTF">2013-04-10T11:35:11Z</dcterms:created>
  <dcterms:modified xsi:type="dcterms:W3CDTF">2018-05-25T05:42:01Z</dcterms:modified>
</cp:coreProperties>
</file>